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24117300" cy="13677900"/>
  <p:notesSz cx="6858000" cy="9144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4500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4500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4500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4500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4500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4500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4500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4500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4500" b="0" i="0" u="none" strike="noStrike" cap="none" spc="0">
        <a:ln>
          <a:noFill/>
        </a:ln>
        <a:solidFill>
          <a:schemeClr val="accent2">
            <a:lumOff val="-2588"/>
          </a:schemeClr>
        </a:solidFill>
        <a:latin typeface="Marianne ExtraBold"/>
        <a:ea typeface="Marianne ExtraBold"/>
        <a:cs typeface="Marianne Extra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44" d="100"/>
          <a:sy n="44" d="100"/>
        </p:scale>
        <p:origin x="904" y="928"/>
      </p:cViewPr>
      <p:guideLst>
        <p:guide pos="7596"/>
        <p:guide pos="4308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1156452" name="Shape 180"/>
          <p:cNvSpPr>
            <a:spLocks noChangeAspect="1"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35993971" name="Shape 181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>
      <a:defRPr sz="3700">
        <a:latin typeface="+mj-lt"/>
        <a:ea typeface="+mj-ea"/>
        <a:cs typeface="+mj-cs"/>
      </a:defRPr>
    </a:lvl1pPr>
    <a:lvl2pPr indent="228600">
      <a:defRPr sz="3700">
        <a:latin typeface="+mj-lt"/>
        <a:ea typeface="+mj-ea"/>
        <a:cs typeface="+mj-cs"/>
      </a:defRPr>
    </a:lvl2pPr>
    <a:lvl3pPr indent="457200">
      <a:defRPr sz="3700">
        <a:latin typeface="+mj-lt"/>
        <a:ea typeface="+mj-ea"/>
        <a:cs typeface="+mj-cs"/>
      </a:defRPr>
    </a:lvl3pPr>
    <a:lvl4pPr indent="685800">
      <a:defRPr sz="3700">
        <a:latin typeface="+mj-lt"/>
        <a:ea typeface="+mj-ea"/>
        <a:cs typeface="+mj-cs"/>
      </a:defRPr>
    </a:lvl4pPr>
    <a:lvl5pPr indent="914400">
      <a:defRPr sz="3700">
        <a:latin typeface="+mj-lt"/>
        <a:ea typeface="+mj-ea"/>
        <a:cs typeface="+mj-cs"/>
      </a:defRPr>
    </a:lvl5pPr>
    <a:lvl6pPr indent="1143000">
      <a:defRPr sz="3700">
        <a:latin typeface="+mj-lt"/>
        <a:ea typeface="+mj-ea"/>
        <a:cs typeface="+mj-cs"/>
      </a:defRPr>
    </a:lvl6pPr>
    <a:lvl7pPr indent="1371600">
      <a:defRPr sz="3700">
        <a:latin typeface="+mj-lt"/>
        <a:ea typeface="+mj-ea"/>
        <a:cs typeface="+mj-cs"/>
      </a:defRPr>
    </a:lvl7pPr>
    <a:lvl8pPr indent="1600200">
      <a:defRPr sz="3700">
        <a:latin typeface="+mj-lt"/>
        <a:ea typeface="+mj-ea"/>
        <a:cs typeface="+mj-cs"/>
      </a:defRPr>
    </a:lvl8pPr>
    <a:lvl9pPr indent="1828800">
      <a:defRPr sz="3700"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5047458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6400" y="685800"/>
            <a:ext cx="6045200" cy="3429000"/>
          </a:xfrm>
        </p:spPr>
      </p:sp>
      <p:sp>
        <p:nvSpPr>
          <p:cNvPr id="139780239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4609800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A37DEDC-E12D-2E35-8EA7-407DEF55649A}" type="slidenum">
              <a:rPr/>
              <a:t>1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7164264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6396" y="685800"/>
            <a:ext cx="6045196" cy="3429000"/>
          </a:xfrm>
        </p:spPr>
      </p:sp>
      <p:sp>
        <p:nvSpPr>
          <p:cNvPr id="189866689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4913354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6C26BC9-842B-1FA4-2C08-D3D0CF0B3D46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4987618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6395" y="685800"/>
            <a:ext cx="6045195" cy="3429000"/>
          </a:xfrm>
        </p:spPr>
      </p:sp>
      <p:sp>
        <p:nvSpPr>
          <p:cNvPr id="18979226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4530206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D206B12-5F05-337A-733A-248EC8C2A1D4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9125637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6395" y="685800"/>
            <a:ext cx="6045195" cy="3429000"/>
          </a:xfrm>
        </p:spPr>
      </p:sp>
      <p:sp>
        <p:nvSpPr>
          <p:cNvPr id="101464272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9869734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5D0363A-6322-654C-CF6E-7525A0DB906A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9741626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6395" y="685800"/>
            <a:ext cx="6045195" cy="3429000"/>
          </a:xfrm>
        </p:spPr>
      </p:sp>
      <p:sp>
        <p:nvSpPr>
          <p:cNvPr id="8908255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3869969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D9C9815-982F-AF3F-D12B-6D2E0694BB27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20820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406398" y="685800"/>
            <a:ext cx="6045198" cy="3429000"/>
          </a:xfrm>
        </p:spPr>
      </p:sp>
      <p:sp>
        <p:nvSpPr>
          <p:cNvPr id="5689136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3255704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ABE80F9-BE42-9D53-1D29-07D1B263E4EB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4614996" name="Texte du titre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Texte du titre</a:t>
            </a:r>
            <a:endParaRPr/>
          </a:p>
        </p:txBody>
      </p:sp>
      <p:sp>
        <p:nvSpPr>
          <p:cNvPr id="1329822119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6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re / sous-titre / texte">
    <p:bg>
      <p:bgPr shadeToTitle="0"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2612430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2821774" y="12988439"/>
            <a:ext cx="252959" cy="317501"/>
          </a:xfrm>
          <a:prstGeom prst="rect">
            <a:avLst/>
          </a:prstGeom>
        </p:spPr>
        <p:txBody>
          <a:bodyPr lIns="0" tIns="0" rIns="0" bIns="0"/>
          <a:lstStyle>
            <a:lvl1pPr defTabSz="1823720">
              <a:defRPr sz="18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  <p:sp>
        <p:nvSpPr>
          <p:cNvPr id="1185557244" name="Texte niveau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854156" y="3349351"/>
            <a:ext cx="22219921" cy="640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240659" defTabSz="2431566">
              <a:lnSpc>
                <a:spcPct val="100000"/>
              </a:lnSpc>
              <a:spcBef>
                <a:spcPts val="1900"/>
              </a:spcBef>
              <a:buClrTx/>
              <a:buSzTx/>
              <a:buFontTx/>
              <a:buNone/>
              <a:defRPr sz="3800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1pPr>
            <a:lvl2pPr marL="923941" indent="-455988" defTabSz="2431566">
              <a:lnSpc>
                <a:spcPct val="100000"/>
              </a:lnSpc>
              <a:spcBef>
                <a:spcPts val="1900"/>
              </a:spcBef>
              <a:buClrTx/>
              <a:buSzPct val="100000"/>
              <a:buFontTx/>
              <a:buAutoNum type="alphaLcPeriod"/>
              <a:defRPr sz="3800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2pPr>
            <a:lvl3pPr marL="1376144" indent="-668197" defTabSz="2431566">
              <a:lnSpc>
                <a:spcPct val="100000"/>
              </a:lnSpc>
              <a:spcBef>
                <a:spcPts val="1900"/>
              </a:spcBef>
              <a:buClrTx/>
              <a:buSzPct val="100000"/>
              <a:buFontTx/>
              <a:buChar char="▪"/>
              <a:defRPr sz="3800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3pPr>
            <a:lvl4pPr marL="1816598" indent="-868657" defTabSz="2431566">
              <a:lnSpc>
                <a:spcPct val="100000"/>
              </a:lnSpc>
              <a:spcBef>
                <a:spcPts val="1900"/>
              </a:spcBef>
              <a:buClrTx/>
              <a:buSzPct val="100000"/>
              <a:buFontTx/>
              <a:buChar char="•"/>
              <a:defRPr sz="3800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4pPr>
            <a:lvl5pPr marL="2201108" indent="-965174" defTabSz="2431566">
              <a:lnSpc>
                <a:spcPct val="100000"/>
              </a:lnSpc>
              <a:spcBef>
                <a:spcPts val="1900"/>
              </a:spcBef>
              <a:buClrTx/>
              <a:buSzPct val="100000"/>
              <a:buFontTx/>
              <a:buChar char="▪"/>
              <a:defRPr sz="3800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5pPr>
          </a:lstStyle>
          <a:p>
            <a:pPr>
              <a:defRPr/>
            </a:pPr>
            <a:r>
              <a:rPr/>
              <a:t>Sous-titre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180482207" name="Titre"/>
          <p:cNvSpPr txBox="1">
            <a:spLocks noGrp="1"/>
          </p:cNvSpPr>
          <p:nvPr>
            <p:ph type="title" hasCustomPrompt="1"/>
          </p:nvPr>
        </p:nvSpPr>
        <p:spPr bwMode="auto">
          <a:xfrm>
            <a:off x="854156" y="1856848"/>
            <a:ext cx="22220576" cy="1424227"/>
          </a:xfrm>
          <a:prstGeom prst="rect">
            <a:avLst/>
          </a:prstGeom>
        </p:spPr>
        <p:txBody>
          <a:bodyPr lIns="90439" tIns="90439" rIns="90439" bIns="90439" anchor="ctr"/>
          <a:lstStyle>
            <a:lvl1pPr indent="19050" defTabSz="2431566">
              <a:lnSpc>
                <a:spcPct val="90000"/>
              </a:lnSpc>
              <a:defRPr sz="6400" b="1"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/>
              <a:t>Titre</a:t>
            </a:r>
            <a:endParaRPr/>
          </a:p>
        </p:txBody>
      </p:sp>
      <p:sp>
        <p:nvSpPr>
          <p:cNvPr id="856588571" name="Espace réservé du texte 11"/>
          <p:cNvSpPr>
            <a:spLocks noGrp="1"/>
          </p:cNvSpPr>
          <p:nvPr>
            <p:ph type="body" idx="21" hasCustomPrompt="1"/>
          </p:nvPr>
        </p:nvSpPr>
        <p:spPr bwMode="auto">
          <a:xfrm>
            <a:off x="854155" y="4559896"/>
            <a:ext cx="22219178" cy="75968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122763" defTabSz="2431566">
              <a:lnSpc>
                <a:spcPct val="100000"/>
              </a:lnSpc>
              <a:spcBef>
                <a:spcPts val="110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/>
              <a:t>Texte de niveau 1</a:t>
            </a:r>
            <a:br>
              <a:rPr/>
            </a:br>
            <a:r>
              <a:rPr/>
              <a:t>Texte de niveau 2</a:t>
            </a:r>
            <a:br>
              <a:rPr/>
            </a:br>
            <a:r>
              <a:rPr/>
              <a:t>Texte de niveau 3</a:t>
            </a:r>
            <a:br>
              <a:rPr/>
            </a:br>
            <a:r>
              <a:rPr/>
              <a:t>Texte de niveau 4</a:t>
            </a:r>
            <a:br>
              <a:rPr/>
            </a:br>
            <a:r>
              <a:rPr/>
              <a:t>Texte de niveau 5</a:t>
            </a:r>
            <a:endParaRPr/>
          </a:p>
        </p:txBody>
      </p:sp>
      <p:sp>
        <p:nvSpPr>
          <p:cNvPr id="1462675346" name="Connecteur droit 11"/>
          <p:cNvSpPr/>
          <p:nvPr/>
        </p:nvSpPr>
        <p:spPr bwMode="auto">
          <a:xfrm>
            <a:off x="854154" y="12674814"/>
            <a:ext cx="22219921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90439" tIns="90439" rIns="90439" bIns="90439"/>
          <a:lstStyle/>
          <a:p>
            <a:pPr defTabSz="1823720"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pPr>
            <a:endParaRPr/>
          </a:p>
        </p:txBody>
      </p:sp>
      <p:pic>
        <p:nvPicPr>
          <p:cNvPr id="1108320463" name="Image 12" descr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9600" y="340809"/>
            <a:ext cx="1424251" cy="1424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1223185" name="Image 13" descr="Imag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77714" y="530709"/>
            <a:ext cx="949501" cy="949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re et contenu">
    <p:bg>
      <p:bgPr shadeToTitle="0"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575626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854156" y="1856848"/>
            <a:ext cx="22220576" cy="1424227"/>
          </a:xfrm>
          <a:prstGeom prst="rect">
            <a:avLst/>
          </a:prstGeom>
        </p:spPr>
        <p:txBody>
          <a:bodyPr lIns="90439" tIns="90439" rIns="90439" bIns="90439" anchor="ctr"/>
          <a:lstStyle>
            <a:lvl1pPr indent="19050" defTabSz="2431566">
              <a:lnSpc>
                <a:spcPct val="90000"/>
              </a:lnSpc>
              <a:defRPr sz="6400" b="1"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/>
              <a:t>Texte du titre</a:t>
            </a:r>
            <a:endParaRPr/>
          </a:p>
        </p:txBody>
      </p:sp>
      <p:sp>
        <p:nvSpPr>
          <p:cNvPr id="1286490193" name="Texte niveau 1…"/>
          <p:cNvSpPr txBox="1">
            <a:spLocks noGrp="1"/>
          </p:cNvSpPr>
          <p:nvPr>
            <p:ph type="body" idx="1"/>
          </p:nvPr>
        </p:nvSpPr>
        <p:spPr bwMode="auto">
          <a:xfrm>
            <a:off x="854156" y="4559898"/>
            <a:ext cx="22220576" cy="778675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122763" defTabSz="2431566">
              <a:lnSpc>
                <a:spcPct val="100000"/>
              </a:lnSpc>
              <a:spcBef>
                <a:spcPts val="110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  <a:lvl2pPr marL="725756" indent="-485762" defTabSz="2431566">
              <a:lnSpc>
                <a:spcPct val="100000"/>
              </a:lnSpc>
              <a:spcBef>
                <a:spcPts val="1100"/>
              </a:spcBef>
              <a:buClrTx/>
              <a:buSzPct val="100000"/>
              <a:buFontTx/>
              <a:buChar char="•"/>
              <a:defRPr sz="3400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2pPr>
            <a:lvl3pPr marL="1077849" indent="-597861" defTabSz="2431566">
              <a:lnSpc>
                <a:spcPct val="100000"/>
              </a:lnSpc>
              <a:spcBef>
                <a:spcPts val="1100"/>
              </a:spcBef>
              <a:buClrTx/>
              <a:buSzPct val="100000"/>
              <a:buFontTx/>
              <a:buChar char="▪"/>
              <a:defRPr sz="3400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3pPr>
            <a:lvl4pPr marL="1497201" indent="-777218" defTabSz="2431566">
              <a:lnSpc>
                <a:spcPct val="100000"/>
              </a:lnSpc>
              <a:spcBef>
                <a:spcPts val="1100"/>
              </a:spcBef>
              <a:buClrTx/>
              <a:buSzPct val="100000"/>
              <a:buFontTx/>
              <a:buChar char="•"/>
              <a:defRPr sz="3400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4pPr>
            <a:lvl5pPr marL="1871551" indent="-863577" defTabSz="2431566">
              <a:lnSpc>
                <a:spcPct val="100000"/>
              </a:lnSpc>
              <a:spcBef>
                <a:spcPts val="1100"/>
              </a:spcBef>
              <a:buClrTx/>
              <a:buSzPct val="100000"/>
              <a:buFontTx/>
              <a:buChar char="▪"/>
              <a:defRPr sz="3400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5pPr>
          </a:lstStyle>
          <a:p>
            <a:pPr>
              <a:defRPr/>
            </a:pPr>
            <a:r>
              <a:rPr/>
              <a:t>Texte niveau 1</a:t>
            </a:r>
            <a:endParaRPr/>
          </a:p>
          <a:p>
            <a:pPr lvl="1">
              <a:defRPr/>
            </a:pPr>
            <a:r>
              <a:rPr/>
              <a:t>Texte niveau 2</a:t>
            </a:r>
            <a:endParaRPr/>
          </a:p>
          <a:p>
            <a:pPr lvl="2">
              <a:defRPr/>
            </a:pPr>
            <a:r>
              <a:rPr/>
              <a:t>Texte niveau 3</a:t>
            </a:r>
            <a:endParaRPr/>
          </a:p>
          <a:p>
            <a:pPr lvl="3">
              <a:defRPr/>
            </a:pPr>
            <a:r>
              <a:rPr/>
              <a:t>Texte niveau 4</a:t>
            </a:r>
            <a:endParaRPr/>
          </a:p>
          <a:p>
            <a:pPr lvl="4">
              <a:defRPr/>
            </a:pPr>
            <a:r>
              <a:rPr/>
              <a:t>Texte niveau 5</a:t>
            </a:r>
            <a:endParaRPr/>
          </a:p>
        </p:txBody>
      </p:sp>
      <p:sp>
        <p:nvSpPr>
          <p:cNvPr id="1646051286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2821774" y="12988439"/>
            <a:ext cx="252959" cy="317501"/>
          </a:xfrm>
          <a:prstGeom prst="rect">
            <a:avLst/>
          </a:prstGeom>
        </p:spPr>
        <p:txBody>
          <a:bodyPr lIns="0" tIns="0" rIns="0" bIns="0"/>
          <a:lstStyle>
            <a:lvl1pPr defTabSz="1823720">
              <a:defRPr sz="18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5799358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822108" y="1229712"/>
            <a:ext cx="22473084" cy="1510498"/>
          </a:xfrm>
          <a:prstGeom prst="rect">
            <a:avLst/>
          </a:prstGeom>
        </p:spPr>
        <p:txBody>
          <a:bodyPr lIns="241133" tIns="241133" rIns="241133" bIns="241133"/>
          <a:lstStyle>
            <a:lvl1pPr defTabSz="2431625">
              <a:defRPr sz="7400"/>
            </a:lvl1pPr>
          </a:lstStyle>
          <a:p>
            <a:pPr>
              <a:defRPr/>
            </a:pPr>
            <a:r>
              <a:rPr/>
              <a:t>Texte du titre</a:t>
            </a:r>
            <a:endParaRPr/>
          </a:p>
        </p:txBody>
      </p:sp>
      <p:sp>
        <p:nvSpPr>
          <p:cNvPr id="1109241399" name="Texte niveau 1…"/>
          <p:cNvSpPr txBox="1">
            <a:spLocks noGrp="1"/>
          </p:cNvSpPr>
          <p:nvPr>
            <p:ph type="body" idx="1"/>
          </p:nvPr>
        </p:nvSpPr>
        <p:spPr bwMode="auto">
          <a:xfrm>
            <a:off x="822108" y="3095612"/>
            <a:ext cx="22473084" cy="9010756"/>
          </a:xfrm>
          <a:prstGeom prst="rect">
            <a:avLst/>
          </a:prstGeom>
        </p:spPr>
        <p:txBody>
          <a:bodyPr lIns="241133" tIns="241133" rIns="241133" bIns="241133">
            <a:normAutofit/>
          </a:bodyPr>
          <a:lstStyle>
            <a:lvl1pPr marL="990600" indent="-876299" defTabSz="2431625">
              <a:lnSpc>
                <a:spcPct val="114999"/>
              </a:lnSpc>
              <a:buSzPts val="4600"/>
              <a:defRPr sz="4600"/>
            </a:lvl1pPr>
            <a:lvl2pPr marL="1640114" indent="-1043214" defTabSz="2431625">
              <a:lnSpc>
                <a:spcPct val="114999"/>
              </a:lnSpc>
              <a:buSzPts val="4600"/>
              <a:defRPr sz="4600"/>
            </a:lvl2pPr>
            <a:lvl3pPr marL="2097314" indent="-1043214" defTabSz="2431625">
              <a:lnSpc>
                <a:spcPct val="114999"/>
              </a:lnSpc>
              <a:buSzPts val="4600"/>
              <a:defRPr sz="4600"/>
            </a:lvl3pPr>
            <a:lvl4pPr marL="2554514" indent="-1043214" defTabSz="2431625">
              <a:lnSpc>
                <a:spcPct val="114999"/>
              </a:lnSpc>
              <a:buSzPts val="4600"/>
              <a:defRPr sz="4600"/>
            </a:lvl4pPr>
            <a:lvl5pPr marL="3011714" indent="-1043214" defTabSz="2431625">
              <a:lnSpc>
                <a:spcPct val="114999"/>
              </a:lnSpc>
              <a:buSzPts val="4600"/>
              <a:defRPr sz="4600"/>
            </a:lvl5pPr>
          </a:lstStyle>
          <a:p>
            <a:pPr>
              <a:defRPr/>
            </a:pPr>
            <a:r>
              <a:rPr/>
              <a:t>Texte niveau 1</a:t>
            </a:r>
            <a:endParaRPr/>
          </a:p>
          <a:p>
            <a:pPr lvl="1">
              <a:defRPr/>
            </a:pPr>
            <a:r>
              <a:rPr/>
              <a:t>Texte niveau 2</a:t>
            </a:r>
            <a:endParaRPr/>
          </a:p>
          <a:p>
            <a:pPr lvl="2">
              <a:defRPr/>
            </a:pPr>
            <a:r>
              <a:rPr/>
              <a:t>Texte niveau 3</a:t>
            </a:r>
            <a:endParaRPr/>
          </a:p>
          <a:p>
            <a:pPr lvl="3">
              <a:defRPr/>
            </a:pPr>
            <a:r>
              <a:rPr/>
              <a:t>Texte niveau 4</a:t>
            </a:r>
            <a:endParaRPr/>
          </a:p>
          <a:p>
            <a:pPr lvl="4">
              <a:defRPr/>
            </a:pPr>
            <a:r>
              <a:rPr/>
              <a:t>Texte niveau 5</a:t>
            </a:r>
            <a:endParaRPr/>
          </a:p>
        </p:txBody>
      </p:sp>
      <p:sp>
        <p:nvSpPr>
          <p:cNvPr id="1367607798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2931054" y="12441672"/>
            <a:ext cx="862251" cy="865165"/>
          </a:xfrm>
          <a:prstGeom prst="rect">
            <a:avLst/>
          </a:prstGeom>
        </p:spPr>
        <p:txBody>
          <a:bodyPr lIns="241133" tIns="241133" rIns="241133" bIns="241133">
            <a:normAutofit/>
          </a:bodyPr>
          <a:lstStyle>
            <a:lvl1pPr defTabSz="2431625"/>
          </a:lstStyle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0461283" name="Texte niveau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88201" y="11786103"/>
            <a:ext cx="21730892" cy="629836"/>
          </a:xfrm>
          <a:prstGeom prst="rect">
            <a:avLst/>
          </a:prstGeom>
        </p:spPr>
        <p:txBody>
          <a:bodyPr lIns="45233" tIns="45233" rIns="45233" bIns="45233">
            <a:normAutofit/>
          </a:bodyPr>
          <a:lstStyle>
            <a:lvl1pPr marL="607906" indent="-379306" defTabSz="2431625">
              <a:lnSpc>
                <a:spcPct val="100000"/>
              </a:lnSpc>
              <a:buClrTx/>
              <a:buSzTx/>
              <a:buFontTx/>
              <a:buNone/>
              <a:defRPr sz="3600" b="1"/>
            </a:lvl1pPr>
            <a:lvl2pPr marL="1443264" indent="-865414" defTabSz="2431625">
              <a:lnSpc>
                <a:spcPct val="100000"/>
              </a:lnSpc>
              <a:buClrTx/>
              <a:buSzPts val="3600"/>
              <a:buFontTx/>
              <a:defRPr sz="3600" b="1"/>
            </a:lvl2pPr>
            <a:lvl3pPr marL="1900464" indent="-865414" defTabSz="2431625">
              <a:lnSpc>
                <a:spcPct val="100000"/>
              </a:lnSpc>
              <a:buClrTx/>
              <a:buSzPts val="3600"/>
              <a:buFontTx/>
              <a:defRPr sz="3600" b="1"/>
            </a:lvl3pPr>
            <a:lvl4pPr marL="2357664" indent="-865414" defTabSz="2431625">
              <a:lnSpc>
                <a:spcPct val="100000"/>
              </a:lnSpc>
              <a:buClrTx/>
              <a:buSzPts val="3600"/>
              <a:buFontTx/>
              <a:defRPr sz="3600" b="1"/>
            </a:lvl4pPr>
            <a:lvl5pPr marL="2814864" indent="-865414" defTabSz="2431625">
              <a:lnSpc>
                <a:spcPct val="100000"/>
              </a:lnSpc>
              <a:buClrTx/>
              <a:buSzPts val="3600"/>
              <a:buFontTx/>
              <a:defRPr sz="3600" b="1"/>
            </a:lvl5pPr>
          </a:lstStyle>
          <a:p>
            <a:pPr>
              <a:defRPr/>
            </a:pPr>
            <a:r>
              <a:rPr/>
              <a:t>Texte niveau 1</a:t>
            </a:r>
            <a:endParaRPr/>
          </a:p>
          <a:p>
            <a:pPr lvl="1">
              <a:defRPr/>
            </a:pPr>
            <a:r>
              <a:rPr/>
              <a:t>Texte niveau 2</a:t>
            </a:r>
            <a:endParaRPr/>
          </a:p>
          <a:p>
            <a:pPr lvl="2">
              <a:defRPr/>
            </a:pPr>
            <a:r>
              <a:rPr/>
              <a:t>Texte niveau 3</a:t>
            </a:r>
            <a:endParaRPr/>
          </a:p>
          <a:p>
            <a:pPr lvl="3">
              <a:defRPr/>
            </a:pPr>
            <a:r>
              <a:rPr/>
              <a:t>Texte niveau 4</a:t>
            </a:r>
            <a:endParaRPr/>
          </a:p>
          <a:p>
            <a:pPr lvl="4">
              <a:defRPr/>
            </a:pPr>
            <a:r>
              <a:rPr/>
              <a:t>Texte niveau 5</a:t>
            </a:r>
            <a:endParaRPr/>
          </a:p>
        </p:txBody>
      </p:sp>
      <p:sp>
        <p:nvSpPr>
          <p:cNvPr id="1717241890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1193299" y="2602787"/>
            <a:ext cx="21730892" cy="4597163"/>
          </a:xfrm>
          <a:prstGeom prst="rect">
            <a:avLst/>
          </a:prstGeom>
        </p:spPr>
        <p:txBody>
          <a:bodyPr lIns="50244" tIns="50244" rIns="50244" bIns="50244" anchor="b"/>
          <a:lstStyle>
            <a:lvl1pPr defTabSz="2431625">
              <a:lnSpc>
                <a:spcPct val="80000"/>
              </a:lnSpc>
              <a:defRPr sz="11600"/>
            </a:lvl1pPr>
          </a:lstStyle>
          <a:p>
            <a:pPr>
              <a:defRPr/>
            </a:pPr>
            <a:r>
              <a:rPr/>
              <a:t>Texte du titre</a:t>
            </a:r>
            <a:endParaRPr/>
          </a:p>
        </p:txBody>
      </p:sp>
      <p:sp>
        <p:nvSpPr>
          <p:cNvPr id="1699805438" name="Google Shape;16;p3"/>
          <p:cNvSpPr txBox="1">
            <a:spLocks noGrp="1"/>
          </p:cNvSpPr>
          <p:nvPr>
            <p:ph type="body" sz="quarter" idx="21"/>
          </p:nvPr>
        </p:nvSpPr>
        <p:spPr bwMode="auto">
          <a:xfrm>
            <a:off x="1188201" y="7200144"/>
            <a:ext cx="21730891" cy="1883967"/>
          </a:xfrm>
          <a:prstGeom prst="rect">
            <a:avLst/>
          </a:prstGeom>
        </p:spPr>
        <p:txBody>
          <a:bodyPr lIns="50244" tIns="50244" rIns="50244" bIns="50244">
            <a:normAutofit/>
          </a:bodyPr>
          <a:lstStyle/>
          <a:p>
            <a:pPr marL="607906" indent="-379306" defTabSz="2431625">
              <a:lnSpc>
                <a:spcPct val="100000"/>
              </a:lnSpc>
              <a:buClrTx/>
              <a:buSzTx/>
              <a:buFontTx/>
              <a:buNone/>
              <a:defRPr sz="5400" b="1"/>
            </a:pPr>
            <a:endParaRPr/>
          </a:p>
        </p:txBody>
      </p:sp>
      <p:sp>
        <p:nvSpPr>
          <p:cNvPr id="546819667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868884" y="13019515"/>
            <a:ext cx="367463" cy="359711"/>
          </a:xfrm>
          <a:prstGeom prst="rect">
            <a:avLst/>
          </a:prstGeom>
        </p:spPr>
        <p:txBody>
          <a:bodyPr lIns="50244" tIns="50244" rIns="50244" bIns="50244" anchor="b"/>
          <a:lstStyle>
            <a:lvl1pPr algn="ctr" defTabSz="2431625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7741539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3014662" y="2276132"/>
            <a:ext cx="18087976" cy="4722974"/>
          </a:xfrm>
          <a:prstGeom prst="rect">
            <a:avLst/>
          </a:prstGeom>
        </p:spPr>
        <p:txBody>
          <a:bodyPr lIns="90437" tIns="90437" rIns="90437" bIns="90437" anchor="b"/>
          <a:lstStyle>
            <a:lvl1pPr algn="ctr" defTabSz="1823720">
              <a:lnSpc>
                <a:spcPct val="90000"/>
              </a:lnSpc>
              <a:defRPr sz="11800">
                <a:latin typeface="Calibri Light"/>
                <a:ea typeface="Calibri Light"/>
                <a:cs typeface="Calibri Light"/>
              </a:defRPr>
            </a:lvl1pPr>
          </a:lstStyle>
          <a:p>
            <a:pPr>
              <a:defRPr/>
            </a:pPr>
            <a:r>
              <a:rPr/>
              <a:t>Texte du titre</a:t>
            </a:r>
            <a:endParaRPr/>
          </a:p>
        </p:txBody>
      </p:sp>
      <p:sp>
        <p:nvSpPr>
          <p:cNvPr id="479275752" name="Texte niveau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3014662" y="7181239"/>
            <a:ext cx="18087976" cy="3275307"/>
          </a:xfrm>
          <a:prstGeom prst="rect">
            <a:avLst/>
          </a:prstGeom>
        </p:spPr>
        <p:txBody>
          <a:bodyPr lIns="90437" tIns="90437" rIns="90437" bIns="90437">
            <a:normAutofit/>
          </a:bodyPr>
          <a:lstStyle>
            <a:lvl1pPr marL="0" indent="0" algn="ctr" defTabSz="1823720">
              <a:lnSpc>
                <a:spcPct val="90000"/>
              </a:lnSpc>
              <a:spcBef>
                <a:spcPts val="1900"/>
              </a:spcBef>
              <a:buClrTx/>
              <a:buSzTx/>
              <a:buFontTx/>
              <a:buNone/>
              <a:defRPr sz="460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1pPr>
            <a:lvl2pPr marL="0" indent="0" algn="ctr" defTabSz="1823720">
              <a:lnSpc>
                <a:spcPct val="90000"/>
              </a:lnSpc>
              <a:spcBef>
                <a:spcPts val="1900"/>
              </a:spcBef>
              <a:buClrTx/>
              <a:buSzTx/>
              <a:buFontTx/>
              <a:buNone/>
              <a:defRPr sz="460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2pPr>
            <a:lvl3pPr marL="0" indent="0" algn="ctr" defTabSz="1823720">
              <a:lnSpc>
                <a:spcPct val="90000"/>
              </a:lnSpc>
              <a:spcBef>
                <a:spcPts val="1900"/>
              </a:spcBef>
              <a:buClrTx/>
              <a:buSzTx/>
              <a:buFontTx/>
              <a:buNone/>
              <a:defRPr sz="460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3pPr>
            <a:lvl4pPr marL="0" indent="0" algn="ctr" defTabSz="1823720">
              <a:lnSpc>
                <a:spcPct val="90000"/>
              </a:lnSpc>
              <a:spcBef>
                <a:spcPts val="1900"/>
              </a:spcBef>
              <a:buClrTx/>
              <a:buSzTx/>
              <a:buFontTx/>
              <a:buNone/>
              <a:defRPr sz="460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4pPr>
            <a:lvl5pPr marL="0" indent="0" algn="ctr" defTabSz="1823720">
              <a:lnSpc>
                <a:spcPct val="90000"/>
              </a:lnSpc>
              <a:spcBef>
                <a:spcPts val="1900"/>
              </a:spcBef>
              <a:buClrTx/>
              <a:buSzTx/>
              <a:buFontTx/>
              <a:buNone/>
              <a:defRPr sz="460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lvl5pPr>
          </a:lstStyle>
          <a:p>
            <a:pPr>
              <a:defRPr/>
            </a:pPr>
            <a:r>
              <a:rPr/>
              <a:t>Texte niveau 1</a:t>
            </a:r>
            <a:endParaRPr/>
          </a:p>
          <a:p>
            <a:pPr lvl="1">
              <a:defRPr/>
            </a:pPr>
            <a:r>
              <a:rPr/>
              <a:t>Texte niveau 2</a:t>
            </a:r>
            <a:endParaRPr/>
          </a:p>
          <a:p>
            <a:pPr lvl="2">
              <a:defRPr/>
            </a:pPr>
            <a:r>
              <a:rPr/>
              <a:t>Texte niveau 3</a:t>
            </a:r>
            <a:endParaRPr/>
          </a:p>
          <a:p>
            <a:pPr lvl="3">
              <a:defRPr/>
            </a:pPr>
            <a:r>
              <a:rPr/>
              <a:t>Texte niveau 4</a:t>
            </a:r>
            <a:endParaRPr/>
          </a:p>
          <a:p>
            <a:pPr lvl="4">
              <a:defRPr/>
            </a:pPr>
            <a:r>
              <a:rPr/>
              <a:t>Texte niveau 5</a:t>
            </a:r>
            <a:endParaRPr/>
          </a:p>
        </p:txBody>
      </p:sp>
      <p:sp>
        <p:nvSpPr>
          <p:cNvPr id="94682122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1982439" y="12753340"/>
            <a:ext cx="476797" cy="474812"/>
          </a:xfrm>
          <a:prstGeom prst="rect">
            <a:avLst/>
          </a:prstGeom>
        </p:spPr>
        <p:txBody>
          <a:bodyPr lIns="90437" tIns="90437" rIns="90437" bIns="90437"/>
          <a:lstStyle>
            <a:lvl1pPr defTabSz="1823720"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7208339" name="Texte niveau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188198" y="11786101"/>
            <a:ext cx="21730897" cy="629847"/>
          </a:xfrm>
          <a:prstGeom prst="rect">
            <a:avLst/>
          </a:prstGeom>
        </p:spPr>
        <p:txBody>
          <a:bodyPr lIns="45164" tIns="45164" rIns="45164" bIns="45164">
            <a:normAutofit/>
          </a:bodyPr>
          <a:lstStyle>
            <a:lvl1pPr marL="0" indent="607906" defTabSz="2431625">
              <a:lnSpc>
                <a:spcPct val="100000"/>
              </a:lnSpc>
              <a:buClrTx/>
              <a:buSzTx/>
              <a:buFontTx/>
              <a:buNone/>
              <a:defRPr sz="3600" b="1">
                <a:solidFill>
                  <a:srgbClr val="585858"/>
                </a:solidFill>
              </a:defRPr>
            </a:lvl1pPr>
            <a:lvl2pPr marL="1865206" indent="-685800" defTabSz="2431625">
              <a:lnSpc>
                <a:spcPct val="100000"/>
              </a:lnSpc>
              <a:buClrTx/>
              <a:buSzPts val="3600"/>
              <a:buFontTx/>
              <a:defRPr sz="3600" b="1">
                <a:solidFill>
                  <a:srgbClr val="585858"/>
                </a:solidFill>
              </a:defRPr>
            </a:lvl2pPr>
            <a:lvl3pPr marL="2322406" indent="-685800" defTabSz="2431625">
              <a:lnSpc>
                <a:spcPct val="100000"/>
              </a:lnSpc>
              <a:buClrTx/>
              <a:buSzPts val="3600"/>
              <a:buFontTx/>
              <a:defRPr sz="3600" b="1">
                <a:solidFill>
                  <a:srgbClr val="585858"/>
                </a:solidFill>
              </a:defRPr>
            </a:lvl3pPr>
            <a:lvl4pPr marL="2779606" indent="-685800" defTabSz="2431625">
              <a:lnSpc>
                <a:spcPct val="100000"/>
              </a:lnSpc>
              <a:buClrTx/>
              <a:buSzPts val="3600"/>
              <a:buFontTx/>
              <a:defRPr sz="3600" b="1">
                <a:solidFill>
                  <a:srgbClr val="585858"/>
                </a:solidFill>
              </a:defRPr>
            </a:lvl4pPr>
            <a:lvl5pPr marL="3236806" indent="-685800" defTabSz="2431625">
              <a:lnSpc>
                <a:spcPct val="100000"/>
              </a:lnSpc>
              <a:buClrTx/>
              <a:buSzPts val="3600"/>
              <a:buFontTx/>
              <a:defRPr sz="3600" b="1">
                <a:solidFill>
                  <a:srgbClr val="585858"/>
                </a:solidFill>
              </a:defRPr>
            </a:lvl5pPr>
          </a:lstStyle>
          <a:p>
            <a:pPr>
              <a:defRPr/>
            </a:pPr>
            <a:r>
              <a:rPr/>
              <a:t>Texte niveau 1</a:t>
            </a:r>
            <a:endParaRPr/>
          </a:p>
          <a:p>
            <a:pPr lvl="1">
              <a:defRPr/>
            </a:pPr>
            <a:r>
              <a:rPr/>
              <a:t>Texte niveau 2</a:t>
            </a:r>
            <a:endParaRPr/>
          </a:p>
          <a:p>
            <a:pPr lvl="2">
              <a:defRPr/>
            </a:pPr>
            <a:r>
              <a:rPr/>
              <a:t>Texte niveau 3</a:t>
            </a:r>
            <a:endParaRPr/>
          </a:p>
          <a:p>
            <a:pPr lvl="3">
              <a:defRPr/>
            </a:pPr>
            <a:r>
              <a:rPr/>
              <a:t>Texte niveau 4</a:t>
            </a:r>
            <a:endParaRPr/>
          </a:p>
          <a:p>
            <a:pPr lvl="4">
              <a:defRPr/>
            </a:pPr>
            <a:r>
              <a:rPr/>
              <a:t>Texte niveau 5</a:t>
            </a:r>
            <a:endParaRPr/>
          </a:p>
        </p:txBody>
      </p:sp>
      <p:sp>
        <p:nvSpPr>
          <p:cNvPr id="180454533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1193294" y="2602784"/>
            <a:ext cx="21730904" cy="4597166"/>
          </a:xfrm>
          <a:prstGeom prst="rect">
            <a:avLst/>
          </a:prstGeom>
        </p:spPr>
        <p:txBody>
          <a:bodyPr lIns="50244" tIns="50244" rIns="50244" bIns="50244" anchor="b"/>
          <a:lstStyle>
            <a:lvl1pPr defTabSz="2431625">
              <a:lnSpc>
                <a:spcPct val="80000"/>
              </a:lnSpc>
              <a:defRPr sz="11600"/>
            </a:lvl1pPr>
          </a:lstStyle>
          <a:p>
            <a:pPr>
              <a:defRPr/>
            </a:pPr>
            <a:r>
              <a:rPr/>
              <a:t>Texte du titre</a:t>
            </a:r>
            <a:endParaRPr/>
          </a:p>
        </p:txBody>
      </p:sp>
      <p:sp>
        <p:nvSpPr>
          <p:cNvPr id="1327761907" name="Shape 22"/>
          <p:cNvSpPr>
            <a:spLocks noGrp="1"/>
          </p:cNvSpPr>
          <p:nvPr>
            <p:ph type="body" sz="quarter" idx="21"/>
          </p:nvPr>
        </p:nvSpPr>
        <p:spPr bwMode="auto">
          <a:xfrm>
            <a:off x="1188198" y="7200134"/>
            <a:ext cx="21730894" cy="1883980"/>
          </a:xfrm>
          <a:prstGeom prst="rect">
            <a:avLst/>
          </a:prstGeom>
          <a:ln w="25400"/>
        </p:spPr>
        <p:txBody>
          <a:bodyPr lIns="50244" tIns="50244" rIns="50244" bIns="50244">
            <a:normAutofit/>
          </a:bodyPr>
          <a:lstStyle/>
          <a:p>
            <a:pPr marL="990600" indent="-876299" defTabSz="2431625">
              <a:lnSpc>
                <a:spcPct val="114999"/>
              </a:lnSpc>
              <a:buClr>
                <a:srgbClr val="585858"/>
              </a:buClr>
              <a:buSzPts val="4600"/>
              <a:defRPr sz="4600">
                <a:solidFill>
                  <a:srgbClr val="585858"/>
                </a:solidFill>
              </a:defRPr>
            </a:pPr>
            <a:endParaRPr/>
          </a:p>
        </p:txBody>
      </p:sp>
      <p:sp>
        <p:nvSpPr>
          <p:cNvPr id="1265918661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868884" y="13019515"/>
            <a:ext cx="367463" cy="359711"/>
          </a:xfrm>
          <a:prstGeom prst="rect">
            <a:avLst/>
          </a:prstGeom>
        </p:spPr>
        <p:txBody>
          <a:bodyPr lIns="50244" tIns="50244" rIns="50244" bIns="50244" anchor="b"/>
          <a:lstStyle>
            <a:lvl1pPr algn="ctr" defTabSz="2431625">
              <a:defRPr sz="1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8399566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2931201" y="12441743"/>
            <a:ext cx="862108" cy="865022"/>
          </a:xfrm>
          <a:prstGeom prst="rect">
            <a:avLst/>
          </a:prstGeom>
        </p:spPr>
        <p:txBody>
          <a:bodyPr lIns="241062" tIns="241062" rIns="241062" bIns="241062">
            <a:normAutofit/>
          </a:bodyPr>
          <a:lstStyle>
            <a:lvl1pPr defTabSz="2431625">
              <a:defRPr>
                <a:solidFill>
                  <a:srgbClr val="58585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6610370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822103" y="1229712"/>
            <a:ext cx="22473094" cy="1510505"/>
          </a:xfrm>
          <a:prstGeom prst="rect">
            <a:avLst/>
          </a:prstGeom>
        </p:spPr>
        <p:txBody>
          <a:bodyPr lIns="241062" tIns="241062" rIns="241062" bIns="241062"/>
          <a:lstStyle>
            <a:lvl1pPr defTabSz="2431625">
              <a:defRPr sz="7400"/>
            </a:lvl1pPr>
          </a:lstStyle>
          <a:p>
            <a:pPr>
              <a:defRPr/>
            </a:pPr>
            <a:r>
              <a:rPr/>
              <a:t>Texte du titre</a:t>
            </a:r>
            <a:endParaRPr/>
          </a:p>
        </p:txBody>
      </p:sp>
      <p:sp>
        <p:nvSpPr>
          <p:cNvPr id="1518779827" name="Texte niveau 1…"/>
          <p:cNvSpPr txBox="1">
            <a:spLocks noGrp="1"/>
          </p:cNvSpPr>
          <p:nvPr>
            <p:ph type="body" idx="1"/>
          </p:nvPr>
        </p:nvSpPr>
        <p:spPr bwMode="auto">
          <a:xfrm>
            <a:off x="822103" y="3095612"/>
            <a:ext cx="22473094" cy="9010756"/>
          </a:xfrm>
          <a:prstGeom prst="rect">
            <a:avLst/>
          </a:prstGeom>
        </p:spPr>
        <p:txBody>
          <a:bodyPr lIns="241062" tIns="241062" rIns="241062" bIns="241062">
            <a:normAutofit/>
          </a:bodyPr>
          <a:lstStyle>
            <a:lvl1pPr marL="990600" indent="-876299" defTabSz="2431625">
              <a:lnSpc>
                <a:spcPct val="114999"/>
              </a:lnSpc>
              <a:buClr>
                <a:srgbClr val="585858"/>
              </a:buClr>
              <a:buSzPts val="4600"/>
              <a:defRPr sz="4600">
                <a:solidFill>
                  <a:srgbClr val="585858"/>
                </a:solidFill>
              </a:defRPr>
            </a:lvl1pPr>
            <a:lvl2pPr marL="1447800" indent="-876299" defTabSz="2431625">
              <a:lnSpc>
                <a:spcPct val="114999"/>
              </a:lnSpc>
              <a:buClr>
                <a:srgbClr val="585858"/>
              </a:buClr>
              <a:buSzPts val="4600"/>
              <a:defRPr sz="4600">
                <a:solidFill>
                  <a:srgbClr val="585858"/>
                </a:solidFill>
              </a:defRPr>
            </a:lvl2pPr>
            <a:lvl3pPr marL="1905000" indent="-876299" defTabSz="2431625">
              <a:lnSpc>
                <a:spcPct val="114999"/>
              </a:lnSpc>
              <a:buClr>
                <a:srgbClr val="585858"/>
              </a:buClr>
              <a:buSzPts val="4600"/>
              <a:defRPr sz="4600">
                <a:solidFill>
                  <a:srgbClr val="585858"/>
                </a:solidFill>
              </a:defRPr>
            </a:lvl3pPr>
            <a:lvl4pPr marL="2362199" indent="-876299" defTabSz="2431625">
              <a:lnSpc>
                <a:spcPct val="114999"/>
              </a:lnSpc>
              <a:buClr>
                <a:srgbClr val="585858"/>
              </a:buClr>
              <a:buSzPts val="4600"/>
              <a:defRPr sz="4600">
                <a:solidFill>
                  <a:srgbClr val="585858"/>
                </a:solidFill>
              </a:defRPr>
            </a:lvl4pPr>
            <a:lvl5pPr marL="2819400" indent="-876299" defTabSz="2431625">
              <a:lnSpc>
                <a:spcPct val="114999"/>
              </a:lnSpc>
              <a:buClr>
                <a:srgbClr val="585858"/>
              </a:buClr>
              <a:buSzPts val="4600"/>
              <a:defRPr sz="4600">
                <a:solidFill>
                  <a:srgbClr val="585858"/>
                </a:solidFill>
              </a:defRPr>
            </a:lvl5pPr>
          </a:lstStyle>
          <a:p>
            <a:pPr>
              <a:defRPr/>
            </a:pPr>
            <a:r>
              <a:rPr/>
              <a:t>Texte niveau 1</a:t>
            </a:r>
            <a:endParaRPr/>
          </a:p>
          <a:p>
            <a:pPr lvl="1">
              <a:defRPr/>
            </a:pPr>
            <a:r>
              <a:rPr/>
              <a:t>Texte niveau 2</a:t>
            </a:r>
            <a:endParaRPr/>
          </a:p>
          <a:p>
            <a:pPr lvl="2">
              <a:defRPr/>
            </a:pPr>
            <a:r>
              <a:rPr/>
              <a:t>Texte niveau 3</a:t>
            </a:r>
            <a:endParaRPr/>
          </a:p>
          <a:p>
            <a:pPr lvl="3">
              <a:defRPr/>
            </a:pPr>
            <a:r>
              <a:rPr/>
              <a:t>Texte niveau 4</a:t>
            </a:r>
            <a:endParaRPr/>
          </a:p>
          <a:p>
            <a:pPr lvl="4">
              <a:defRPr/>
            </a:pPr>
            <a:r>
              <a:rPr/>
              <a:t>Texte niveau 5</a:t>
            </a:r>
            <a:endParaRPr/>
          </a:p>
        </p:txBody>
      </p:sp>
      <p:sp>
        <p:nvSpPr>
          <p:cNvPr id="1317031494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2931201" y="12441743"/>
            <a:ext cx="862108" cy="865022"/>
          </a:xfrm>
          <a:prstGeom prst="rect">
            <a:avLst/>
          </a:prstGeom>
        </p:spPr>
        <p:txBody>
          <a:bodyPr lIns="241062" tIns="241062" rIns="241062" bIns="241062">
            <a:normAutofit/>
          </a:bodyPr>
          <a:lstStyle>
            <a:lvl1pPr defTabSz="2431625">
              <a:defRPr>
                <a:solidFill>
                  <a:srgbClr val="585858"/>
                </a:solidFill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4083301" name="Google Shape;17;p16"/>
          <p:cNvSpPr/>
          <p:nvPr/>
        </p:nvSpPr>
        <p:spPr bwMode="auto">
          <a:xfrm>
            <a:off x="12060236" y="-332"/>
            <a:ext cx="12060239" cy="13679488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pPr>
            <a:endParaRPr/>
          </a:p>
        </p:txBody>
      </p:sp>
      <p:sp>
        <p:nvSpPr>
          <p:cNvPr id="1855408715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700349" y="3279711"/>
            <a:ext cx="10670618" cy="3942279"/>
          </a:xfrm>
          <a:prstGeom prst="rect">
            <a:avLst/>
          </a:prstGeom>
        </p:spPr>
        <p:txBody>
          <a:bodyPr anchor="b"/>
          <a:lstStyle>
            <a:lvl1pPr algn="ctr">
              <a:defRPr sz="11000"/>
            </a:lvl1pPr>
          </a:lstStyle>
          <a:p>
            <a:pPr>
              <a:defRPr/>
            </a:pPr>
            <a:r>
              <a:rPr/>
              <a:t>Texte du titre</a:t>
            </a:r>
            <a:endParaRPr/>
          </a:p>
        </p:txBody>
      </p:sp>
      <p:sp>
        <p:nvSpPr>
          <p:cNvPr id="1393861891" name="Texte niveau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700349" y="7454969"/>
            <a:ext cx="10670618" cy="32848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55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55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55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55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5500"/>
            </a:lvl5pPr>
          </a:lstStyle>
          <a:p>
            <a:pPr>
              <a:defRPr/>
            </a:pPr>
            <a:r>
              <a:rPr/>
              <a:t>Texte niveau 1</a:t>
            </a:r>
            <a:endParaRPr/>
          </a:p>
          <a:p>
            <a:pPr lvl="1">
              <a:defRPr/>
            </a:pPr>
            <a:r>
              <a:rPr/>
              <a:t>Texte niveau 2</a:t>
            </a:r>
            <a:endParaRPr/>
          </a:p>
          <a:p>
            <a:pPr lvl="2">
              <a:defRPr/>
            </a:pPr>
            <a:r>
              <a:rPr/>
              <a:t>Texte niveau 3</a:t>
            </a:r>
            <a:endParaRPr/>
          </a:p>
          <a:p>
            <a:pPr lvl="3">
              <a:defRPr/>
            </a:pPr>
            <a:r>
              <a:rPr/>
              <a:t>Texte niveau 4</a:t>
            </a:r>
            <a:endParaRPr/>
          </a:p>
          <a:p>
            <a:pPr lvl="4">
              <a:defRPr/>
            </a:pPr>
            <a:r>
              <a:rPr/>
              <a:t>Texte niveau 5</a:t>
            </a:r>
            <a:endParaRPr/>
          </a:p>
        </p:txBody>
      </p:sp>
      <p:sp>
        <p:nvSpPr>
          <p:cNvPr id="1477877180" name="Google Shape;20;p16"/>
          <p:cNvSpPr txBox="1">
            <a:spLocks noGrp="1"/>
          </p:cNvSpPr>
          <p:nvPr>
            <p:ph type="body" sz="half" idx="21"/>
          </p:nvPr>
        </p:nvSpPr>
        <p:spPr bwMode="auto">
          <a:xfrm>
            <a:off x="13029646" y="1925727"/>
            <a:ext cx="10121421" cy="98273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206001" indent="-904501">
              <a:defRPr>
                <a:latin typeface="Marianne ExtraBold"/>
                <a:ea typeface="Marianne ExtraBold"/>
                <a:cs typeface="Marianne ExtraBold"/>
              </a:defRPr>
            </a:pPr>
            <a:endParaRPr/>
          </a:p>
        </p:txBody>
      </p:sp>
      <p:sp>
        <p:nvSpPr>
          <p:cNvPr id="1585082631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8810813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1658283" y="728305"/>
            <a:ext cx="20803911" cy="2644145"/>
          </a:xfrm>
          <a:prstGeom prst="rect">
            <a:avLst/>
          </a:prstGeom>
        </p:spPr>
        <p:txBody>
          <a:bodyPr lIns="34275" tIns="34275" rIns="34275" bIns="34275" anchor="ctr"/>
          <a:lstStyle>
            <a:lvl1pPr>
              <a:lnSpc>
                <a:spcPct val="90000"/>
              </a:lnSpc>
            </a:lvl1pPr>
          </a:lstStyle>
          <a:p>
            <a:pPr>
              <a:defRPr/>
            </a:pPr>
            <a:r>
              <a:rPr/>
              <a:t>Texte du titre</a:t>
            </a:r>
            <a:endParaRPr/>
          </a:p>
        </p:txBody>
      </p:sp>
      <p:sp>
        <p:nvSpPr>
          <p:cNvPr id="288591763" name="Texte niveau 1…"/>
          <p:cNvSpPr txBox="1">
            <a:spLocks noGrp="1"/>
          </p:cNvSpPr>
          <p:nvPr>
            <p:ph type="body" idx="1"/>
          </p:nvPr>
        </p:nvSpPr>
        <p:spPr bwMode="auto">
          <a:xfrm>
            <a:off x="1658283" y="3641528"/>
            <a:ext cx="20803911" cy="8679234"/>
          </a:xfrm>
          <a:prstGeom prst="rect">
            <a:avLst/>
          </a:prstGeom>
        </p:spPr>
        <p:txBody>
          <a:bodyPr lIns="34275" tIns="34275" rIns="34275" bIns="34275">
            <a:normAutofit/>
          </a:bodyPr>
          <a:lstStyle>
            <a:lvl1pPr marL="1206001" indent="-837501">
              <a:lnSpc>
                <a:spcPct val="90000"/>
              </a:lnSpc>
              <a:spcBef>
                <a:spcPts val="2100"/>
              </a:spcBef>
              <a:buClr>
                <a:srgbClr val="000000"/>
              </a:buClr>
            </a:lvl1pPr>
            <a:lvl2pPr marL="2651290" indent="-1076788">
              <a:lnSpc>
                <a:spcPct val="90000"/>
              </a:lnSpc>
              <a:spcBef>
                <a:spcPts val="2100"/>
              </a:spcBef>
              <a:buClr>
                <a:srgbClr val="000000"/>
              </a:buClr>
            </a:lvl2pPr>
            <a:lvl3pPr marL="3857292" indent="-1076788">
              <a:lnSpc>
                <a:spcPct val="90000"/>
              </a:lnSpc>
              <a:spcBef>
                <a:spcPts val="2100"/>
              </a:spcBef>
              <a:buClr>
                <a:srgbClr val="000000"/>
              </a:buClr>
            </a:lvl3pPr>
            <a:lvl4pPr marL="5063295" indent="-1076788">
              <a:lnSpc>
                <a:spcPct val="90000"/>
              </a:lnSpc>
              <a:spcBef>
                <a:spcPts val="2100"/>
              </a:spcBef>
              <a:buClr>
                <a:srgbClr val="000000"/>
              </a:buClr>
            </a:lvl4pPr>
            <a:lvl5pPr marL="6269297" indent="-1076788">
              <a:lnSpc>
                <a:spcPct val="90000"/>
              </a:lnSpc>
              <a:spcBef>
                <a:spcPts val="2100"/>
              </a:spcBef>
              <a:buClr>
                <a:srgbClr val="000000"/>
              </a:buClr>
            </a:lvl5pPr>
          </a:lstStyle>
          <a:p>
            <a:pPr>
              <a:defRPr/>
            </a:pPr>
            <a:r>
              <a:rPr/>
              <a:t>Texte niveau 1</a:t>
            </a:r>
            <a:endParaRPr/>
          </a:p>
          <a:p>
            <a:pPr lvl="1">
              <a:defRPr/>
            </a:pPr>
            <a:r>
              <a:rPr/>
              <a:t>Texte niveau 2</a:t>
            </a:r>
            <a:endParaRPr/>
          </a:p>
          <a:p>
            <a:pPr lvl="2">
              <a:defRPr/>
            </a:pPr>
            <a:r>
              <a:rPr/>
              <a:t>Texte niveau 3</a:t>
            </a:r>
            <a:endParaRPr/>
          </a:p>
          <a:p>
            <a:pPr lvl="3">
              <a:defRPr/>
            </a:pPr>
            <a:r>
              <a:rPr/>
              <a:t>Texte niveau 4</a:t>
            </a:r>
            <a:endParaRPr/>
          </a:p>
          <a:p>
            <a:pPr lvl="4">
              <a:defRPr/>
            </a:pPr>
            <a:r>
              <a:rPr/>
              <a:t>Texte niveau 5</a:t>
            </a:r>
            <a:endParaRPr/>
          </a:p>
        </p:txBody>
      </p:sp>
      <p:sp>
        <p:nvSpPr>
          <p:cNvPr id="1412578707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2013658" y="12817363"/>
            <a:ext cx="448534" cy="451449"/>
          </a:xfrm>
          <a:prstGeom prst="rect">
            <a:avLst/>
          </a:prstGeom>
        </p:spPr>
        <p:txBody>
          <a:bodyPr lIns="34275" tIns="34275" rIns="34275" bIns="34275"/>
          <a:lstStyle/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_AND_BODY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9698323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874157" y="13038261"/>
            <a:ext cx="362872" cy="363365"/>
          </a:xfrm>
          <a:prstGeom prst="rect">
            <a:avLst/>
          </a:prstGeom>
        </p:spPr>
        <p:txBody>
          <a:bodyPr lIns="26798" tIns="26798" rIns="26798" bIns="26798" anchor="t"/>
          <a:lstStyle>
            <a:lvl1pPr algn="ctr">
              <a:defRPr sz="2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  <p:pic>
        <p:nvPicPr>
          <p:cNvPr id="1596010641" name="Google Shape;30;p18" descr="Google Shape;30;p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007017" y="12675565"/>
            <a:ext cx="3768063" cy="639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7242344" name="Texte niveau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188357" y="11828289"/>
            <a:ext cx="21733559" cy="635287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0" indent="0" defTabSz="816564">
              <a:lnSpc>
                <a:spcPct val="100000"/>
              </a:lnSpc>
              <a:buClrTx/>
              <a:buSzTx/>
              <a:buFontTx/>
              <a:buNone/>
              <a:defRPr sz="3500" b="1"/>
            </a:lvl1pPr>
            <a:lvl2pPr marL="1055251" indent="-452250" defTabSz="816564">
              <a:lnSpc>
                <a:spcPct val="100000"/>
              </a:lnSpc>
              <a:buClrTx/>
              <a:buSzPts val="3500"/>
              <a:buFontTx/>
              <a:defRPr sz="3500" b="1"/>
            </a:lvl2pPr>
            <a:lvl3pPr marL="1658253" indent="-452250" defTabSz="816564">
              <a:lnSpc>
                <a:spcPct val="100000"/>
              </a:lnSpc>
              <a:buClrTx/>
              <a:buSzPts val="3500"/>
              <a:buFontTx/>
              <a:defRPr sz="3500" b="1"/>
            </a:lvl3pPr>
            <a:lvl4pPr marL="2261254" indent="-452250" defTabSz="816564">
              <a:lnSpc>
                <a:spcPct val="100000"/>
              </a:lnSpc>
              <a:buClrTx/>
              <a:buSzPts val="3500"/>
              <a:buFontTx/>
              <a:defRPr sz="3500" b="1"/>
            </a:lvl4pPr>
            <a:lvl5pPr marL="2864255" indent="-452251" defTabSz="816564">
              <a:lnSpc>
                <a:spcPct val="100000"/>
              </a:lnSpc>
              <a:buClrTx/>
              <a:buSzPts val="3500"/>
              <a:buFontTx/>
              <a:defRPr sz="3500" b="1"/>
            </a:lvl5pPr>
          </a:lstStyle>
          <a:p>
            <a:pPr>
              <a:defRPr/>
            </a:pPr>
            <a:r>
              <a:rPr/>
              <a:t>Auteur et date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694410027" name="Titre de la présentation"/>
          <p:cNvSpPr txBox="1">
            <a:spLocks noGrp="1"/>
          </p:cNvSpPr>
          <p:nvPr>
            <p:ph type="title" hasCustomPrompt="1"/>
          </p:nvPr>
        </p:nvSpPr>
        <p:spPr bwMode="auto">
          <a:xfrm>
            <a:off x="1193459" y="2568134"/>
            <a:ext cx="21733559" cy="4635830"/>
          </a:xfrm>
          <a:prstGeom prst="rect">
            <a:avLst/>
          </a:prstGeom>
        </p:spPr>
        <p:txBody>
          <a:bodyPr anchor="b"/>
          <a:lstStyle>
            <a:lvl1pPr>
              <a:defRPr sz="11400" spc="-229"/>
            </a:lvl1pPr>
          </a:lstStyle>
          <a:p>
            <a:pPr>
              <a:defRPr/>
            </a:pPr>
            <a:r>
              <a:rPr/>
              <a:t>Titre de la présentation</a:t>
            </a:r>
            <a:endParaRPr/>
          </a:p>
        </p:txBody>
      </p:sp>
      <p:sp>
        <p:nvSpPr>
          <p:cNvPr id="1929251470" name="Texte niveau 1…"/>
          <p:cNvSpPr txBox="1">
            <a:spLocks noGrp="1"/>
          </p:cNvSpPr>
          <p:nvPr>
            <p:ph type="body" sz="quarter" idx="21" hasCustomPrompt="1"/>
          </p:nvPr>
        </p:nvSpPr>
        <p:spPr bwMode="auto">
          <a:xfrm>
            <a:off x="1188358" y="7203961"/>
            <a:ext cx="21733556" cy="1899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16564">
              <a:lnSpc>
                <a:spcPct val="100000"/>
              </a:lnSpc>
              <a:buClrTx/>
              <a:buSzTx/>
              <a:buFontTx/>
              <a:buNone/>
              <a:defRPr sz="5400" b="1">
                <a:latin typeface="Marianne ExtraBold"/>
                <a:ea typeface="Marianne ExtraBold"/>
                <a:cs typeface="Marianne ExtraBold"/>
              </a:defRPr>
            </a:lvl1pPr>
          </a:lstStyle>
          <a:p>
            <a:pPr>
              <a:defRPr/>
            </a:pPr>
            <a:r>
              <a:rPr/>
              <a:t>Sous-titre de la présentation</a:t>
            </a:r>
            <a:endParaRPr/>
          </a:p>
        </p:txBody>
      </p:sp>
      <p:sp>
        <p:nvSpPr>
          <p:cNvPr id="1002601512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0247030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3015059" y="2238750"/>
            <a:ext cx="18090358" cy="4762493"/>
          </a:xfrm>
          <a:prstGeom prst="rect">
            <a:avLst/>
          </a:prstGeom>
        </p:spPr>
        <p:txBody>
          <a:bodyPr lIns="91437" tIns="91437" rIns="91437" bIns="91437" anchor="b"/>
          <a:lstStyle>
            <a:lvl1pPr algn="ctr" defTabSz="1809002">
              <a:lnSpc>
                <a:spcPct val="90000"/>
              </a:lnSpc>
              <a:defRPr sz="11800">
                <a:latin typeface="Calibri Light"/>
                <a:ea typeface="Calibri Light"/>
                <a:cs typeface="Calibri Light"/>
              </a:defRPr>
            </a:lvl1pPr>
          </a:lstStyle>
          <a:p>
            <a:pPr>
              <a:defRPr/>
            </a:pPr>
            <a:r>
              <a:rPr/>
              <a:t>Texte du titre</a:t>
            </a:r>
            <a:endParaRPr/>
          </a:p>
        </p:txBody>
      </p:sp>
      <p:sp>
        <p:nvSpPr>
          <p:cNvPr id="2104808710" name="Texte niveau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3015059" y="7184897"/>
            <a:ext cx="18090358" cy="3302711"/>
          </a:xfrm>
          <a:prstGeom prst="rect">
            <a:avLst/>
          </a:prstGeom>
        </p:spPr>
        <p:txBody>
          <a:bodyPr lIns="91437" tIns="91437" rIns="91437" bIns="91437">
            <a:normAutofit/>
          </a:bodyPr>
          <a:lstStyle>
            <a:lvl1pPr marL="0" indent="0" algn="ctr" defTabSz="1809002">
              <a:spcBef>
                <a:spcPts val="1900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</a:defRPr>
            </a:lvl1pPr>
            <a:lvl2pPr marL="0" indent="0" algn="ctr" defTabSz="1809002">
              <a:spcBef>
                <a:spcPts val="1900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</a:defRPr>
            </a:lvl2pPr>
            <a:lvl3pPr marL="0" indent="0" algn="ctr" defTabSz="1809002">
              <a:spcBef>
                <a:spcPts val="1900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</a:defRPr>
            </a:lvl3pPr>
            <a:lvl4pPr marL="0" indent="0" algn="ctr" defTabSz="1809002">
              <a:spcBef>
                <a:spcPts val="1900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</a:defRPr>
            </a:lvl4pPr>
            <a:lvl5pPr marL="0" indent="0" algn="ctr" defTabSz="1809002">
              <a:spcBef>
                <a:spcPts val="1900"/>
              </a:spcBef>
              <a:buClrTx/>
              <a:buSzTx/>
              <a:buFontTx/>
              <a:buNone/>
              <a:defRPr>
                <a:latin typeface="Calibri"/>
                <a:ea typeface="Calibri"/>
                <a:cs typeface="Calibri"/>
              </a:defRPr>
            </a:lvl5pPr>
          </a:lstStyle>
          <a:p>
            <a:pPr>
              <a:defRPr/>
            </a:pPr>
            <a:r>
              <a:rPr/>
              <a:t>Texte niveau 1</a:t>
            </a:r>
            <a:endParaRPr/>
          </a:p>
          <a:p>
            <a:pPr lvl="1">
              <a:defRPr/>
            </a:pPr>
            <a:r>
              <a:rPr/>
              <a:t>Texte niveau 2</a:t>
            </a:r>
            <a:endParaRPr/>
          </a:p>
          <a:p>
            <a:pPr lvl="2">
              <a:defRPr/>
            </a:pPr>
            <a:r>
              <a:rPr/>
              <a:t>Texte niveau 3</a:t>
            </a:r>
            <a:endParaRPr/>
          </a:p>
          <a:p>
            <a:pPr lvl="3">
              <a:defRPr/>
            </a:pPr>
            <a:r>
              <a:rPr/>
              <a:t>Texte niveau 4</a:t>
            </a:r>
            <a:endParaRPr/>
          </a:p>
          <a:p>
            <a:pPr lvl="4">
              <a:defRPr/>
            </a:pPr>
            <a:r>
              <a:rPr/>
              <a:t>Texte niveau 5</a:t>
            </a:r>
            <a:endParaRPr/>
          </a:p>
        </p:txBody>
      </p:sp>
      <p:sp>
        <p:nvSpPr>
          <p:cNvPr id="1217874078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1970523" y="12806005"/>
            <a:ext cx="491671" cy="474010"/>
          </a:xfrm>
          <a:prstGeom prst="rect">
            <a:avLst/>
          </a:prstGeom>
        </p:spPr>
        <p:txBody>
          <a:bodyPr lIns="91437" tIns="91437" rIns="91437" bIns="91437"/>
          <a:lstStyle>
            <a:lvl1pPr defTabSz="1809002">
              <a:defRPr sz="23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re / sous-titre /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3057597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776209" y="12910465"/>
            <a:ext cx="544243" cy="640051"/>
          </a:xfrm>
          <a:prstGeom prst="rect">
            <a:avLst/>
          </a:prstGeom>
        </p:spPr>
        <p:txBody>
          <a:bodyPr/>
          <a:lstStyle>
            <a:lvl1pPr>
              <a:defRPr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  <p:sp>
        <p:nvSpPr>
          <p:cNvPr id="213638890" name="Texte niveau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854270" y="3320948"/>
            <a:ext cx="22222846" cy="646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251251">
              <a:spcBef>
                <a:spcPts val="2100"/>
              </a:spcBef>
              <a:buClrTx/>
              <a:buSzTx/>
              <a:buFontTx/>
              <a:buNone/>
              <a:defRPr sz="3900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1pPr>
            <a:lvl2pPr marL="1759063" indent="-1058134">
              <a:spcBef>
                <a:spcPts val="2100"/>
              </a:spcBef>
              <a:buClrTx/>
              <a:buSzPts val="3900"/>
              <a:buFontTx/>
              <a:buAutoNum type="alphaLcPeriod"/>
              <a:defRPr sz="3900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2pPr>
            <a:lvl3pPr marL="2164689" indent="-884464">
              <a:spcBef>
                <a:spcPts val="2100"/>
              </a:spcBef>
              <a:buClrTx/>
              <a:buSzPts val="3900"/>
              <a:buFontTx/>
              <a:defRPr sz="3900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3pPr>
            <a:lvl4pPr marL="2621889" indent="-884464">
              <a:spcBef>
                <a:spcPts val="2100"/>
              </a:spcBef>
              <a:buClrTx/>
              <a:buSzPts val="3900"/>
              <a:buFontTx/>
              <a:defRPr sz="3900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4pPr>
            <a:lvl5pPr marL="3079089" indent="-884464">
              <a:spcBef>
                <a:spcPts val="2100"/>
              </a:spcBef>
              <a:buClrTx/>
              <a:buSzPts val="3900"/>
              <a:buFontTx/>
              <a:defRPr sz="3900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5pPr>
          </a:lstStyle>
          <a:p>
            <a:pPr>
              <a:defRPr/>
            </a:pPr>
            <a:r>
              <a:rPr/>
              <a:t>Sous-titre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1849204638" name="Titre"/>
          <p:cNvSpPr txBox="1">
            <a:spLocks noGrp="1"/>
          </p:cNvSpPr>
          <p:nvPr>
            <p:ph type="title" hasCustomPrompt="1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/>
              <a:t>Titre</a:t>
            </a:r>
            <a:endParaRPr/>
          </a:p>
        </p:txBody>
      </p:sp>
      <p:sp>
        <p:nvSpPr>
          <p:cNvPr id="455313047" name="Espace réservé du texte 11"/>
          <p:cNvSpPr>
            <a:spLocks noGrp="1"/>
          </p:cNvSpPr>
          <p:nvPr>
            <p:ph type="body" idx="21" hasCustomPrompt="1"/>
          </p:nvPr>
        </p:nvSpPr>
        <p:spPr bwMode="auto">
          <a:xfrm>
            <a:off x="854268" y="4541623"/>
            <a:ext cx="22222106" cy="76604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/>
              <a:t>Texte de niveau 1</a:t>
            </a:r>
            <a:br>
              <a:rPr/>
            </a:br>
            <a:r>
              <a:rPr/>
              <a:t>Texte de niveau 2</a:t>
            </a:r>
            <a:br>
              <a:rPr/>
            </a:br>
            <a:r>
              <a:rPr/>
              <a:t>Texte de niveau 3</a:t>
            </a:r>
            <a:br>
              <a:rPr/>
            </a:br>
            <a:r>
              <a:rPr/>
              <a:t>Texte de niveau 4</a:t>
            </a:r>
            <a:br>
              <a:rPr/>
            </a:br>
            <a:r>
              <a:rPr/>
              <a:t>Texte de niveau 5</a:t>
            </a:r>
            <a:endParaRPr/>
          </a:p>
        </p:txBody>
      </p:sp>
      <p:sp>
        <p:nvSpPr>
          <p:cNvPr id="665534293" name="Connecteur droit 11"/>
          <p:cNvSpPr/>
          <p:nvPr/>
        </p:nvSpPr>
        <p:spPr bwMode="auto">
          <a:xfrm>
            <a:off x="854269" y="12724437"/>
            <a:ext cx="22222844" cy="1"/>
          </a:xfrm>
          <a:prstGeom prst="line">
            <a:avLst/>
          </a:prstGeom>
          <a:ln w="1016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3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pPr>
            <a:endParaRPr/>
          </a:p>
        </p:txBody>
      </p:sp>
      <p:pic>
        <p:nvPicPr>
          <p:cNvPr id="679773815" name="Image 12" descr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9699" y="287233"/>
            <a:ext cx="1424438" cy="1436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7369311" name="Image 13" descr="Imag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78014" y="478721"/>
            <a:ext cx="949626" cy="957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1_Titre, sous-titre, textes 3, et graphique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2798492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776209" y="12910465"/>
            <a:ext cx="544243" cy="640051"/>
          </a:xfrm>
          <a:prstGeom prst="rect">
            <a:avLst/>
          </a:prstGeom>
        </p:spPr>
        <p:txBody>
          <a:bodyPr/>
          <a:lstStyle>
            <a:lvl1pPr>
              <a:defRPr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  <p:sp>
        <p:nvSpPr>
          <p:cNvPr id="1724258110" name="Texte niveau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6428997" y="4541623"/>
            <a:ext cx="6647376" cy="76604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Marianne"/>
                <a:ea typeface="Marianne"/>
                <a:cs typeface="Marianne"/>
              </a:defRPr>
            </a:lvl1pPr>
            <a:lvl2pPr>
              <a:defRPr>
                <a:latin typeface="Marianne"/>
                <a:ea typeface="Marianne"/>
                <a:cs typeface="Marianne"/>
              </a:defRPr>
            </a:lvl2pPr>
            <a:lvl3pPr>
              <a:defRPr>
                <a:latin typeface="Marianne"/>
                <a:ea typeface="Marianne"/>
                <a:cs typeface="Marianne"/>
              </a:defRPr>
            </a:lvl3pPr>
            <a:lvl4pPr>
              <a:defRPr>
                <a:latin typeface="Marianne"/>
                <a:ea typeface="Marianne"/>
                <a:cs typeface="Marianne"/>
              </a:defRPr>
            </a:lvl4pPr>
            <a:lvl5pPr>
              <a:defRPr>
                <a:latin typeface="Marianne"/>
                <a:ea typeface="Marianne"/>
                <a:cs typeface="Marianne"/>
              </a:defRPr>
            </a:lvl5pPr>
          </a:lstStyle>
          <a:p>
            <a:pPr>
              <a:defRPr/>
            </a:pPr>
            <a:r>
              <a:rPr/>
              <a:t>Texte de niveau 1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1946466352" name="Espace réservé du texte 7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854271" y="3320948"/>
            <a:ext cx="22222844" cy="6461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165825" defTabSz="603504">
              <a:spcBef>
                <a:spcPts val="1300"/>
              </a:spcBef>
              <a:buClrTx/>
              <a:buSzTx/>
              <a:buFontTx/>
              <a:buNone/>
              <a:defRPr sz="2550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/>
              <a:t>Sous-titre</a:t>
            </a:r>
            <a:endParaRPr/>
          </a:p>
        </p:txBody>
      </p:sp>
      <p:sp>
        <p:nvSpPr>
          <p:cNvPr id="1136364089" name="Titre"/>
          <p:cNvSpPr txBox="1">
            <a:spLocks noGrp="1"/>
          </p:cNvSpPr>
          <p:nvPr>
            <p:ph type="title" hasCustomPrompt="1"/>
          </p:nvPr>
        </p:nvSpPr>
        <p:spPr bwMode="auto">
          <a:xfrm>
            <a:off x="854270" y="1815956"/>
            <a:ext cx="22223503" cy="1436144"/>
          </a:xfrm>
          <a:prstGeom prst="rect">
            <a:avLst/>
          </a:prstGeom>
        </p:spPr>
        <p:txBody>
          <a:bodyPr/>
          <a:lstStyle>
            <a:lvl1pPr>
              <a:defRPr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/>
              <a:t>Titre</a:t>
            </a:r>
            <a:endParaRPr/>
          </a:p>
        </p:txBody>
      </p:sp>
      <p:sp>
        <p:nvSpPr>
          <p:cNvPr id="1901132482" name="Connecteur droit 10"/>
          <p:cNvSpPr/>
          <p:nvPr/>
        </p:nvSpPr>
        <p:spPr bwMode="auto">
          <a:xfrm>
            <a:off x="854269" y="12724437"/>
            <a:ext cx="22222844" cy="1"/>
          </a:xfrm>
          <a:prstGeom prst="line">
            <a:avLst/>
          </a:prstGeom>
          <a:ln w="1016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3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pPr>
            <a:endParaRPr/>
          </a:p>
        </p:txBody>
      </p:sp>
      <p:pic>
        <p:nvPicPr>
          <p:cNvPr id="428648291" name="Image 12" descr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9699" y="287233"/>
            <a:ext cx="1424438" cy="14361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2611817" name="Image 13" descr="Imag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78014" y="478721"/>
            <a:ext cx="949626" cy="957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1_Titre, sous-titre, textes 3, et graphique ">
    <p:bg>
      <p:bgPr shadeToTitle="0">
        <a:solidFill>
          <a:srgbClr val="FFFFFF">
            <a:alpha val="0"/>
          </a:srgb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6542254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2821774" y="12988439"/>
            <a:ext cx="252959" cy="317501"/>
          </a:xfrm>
          <a:prstGeom prst="rect">
            <a:avLst/>
          </a:prstGeom>
        </p:spPr>
        <p:txBody>
          <a:bodyPr lIns="0" tIns="0" rIns="0" bIns="0"/>
          <a:lstStyle>
            <a:lvl1pPr defTabSz="1823720">
              <a:defRPr sz="18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&lt;#&gt;</a:t>
            </a:fld>
            <a:endParaRPr/>
          </a:p>
        </p:txBody>
      </p:sp>
      <p:sp>
        <p:nvSpPr>
          <p:cNvPr id="2041969672" name="Texte niveau 1…"/>
          <p:cNvSpPr txBox="1">
            <a:spLocks noGrp="1"/>
          </p:cNvSpPr>
          <p:nvPr>
            <p:ph type="body" sz="quarter" idx="1" hasCustomPrompt="1"/>
          </p:nvPr>
        </p:nvSpPr>
        <p:spPr bwMode="auto">
          <a:xfrm>
            <a:off x="16426834" y="4559896"/>
            <a:ext cx="6646501" cy="75968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122763" defTabSz="2431566">
              <a:lnSpc>
                <a:spcPct val="100000"/>
              </a:lnSpc>
              <a:spcBef>
                <a:spcPts val="1100"/>
              </a:spcBef>
              <a:buClrTx/>
              <a:buSzTx/>
              <a:buFontTx/>
              <a:buNone/>
              <a:defRPr sz="3400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  <a:lvl2pPr marL="725756" indent="-485762" defTabSz="2431566">
              <a:lnSpc>
                <a:spcPct val="100000"/>
              </a:lnSpc>
              <a:spcBef>
                <a:spcPts val="1100"/>
              </a:spcBef>
              <a:buClrTx/>
              <a:buSzPct val="100000"/>
              <a:buFontTx/>
              <a:buChar char="•"/>
              <a:defRPr sz="3400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2pPr>
            <a:lvl3pPr marL="1077849" indent="-597861" defTabSz="2431566">
              <a:lnSpc>
                <a:spcPct val="100000"/>
              </a:lnSpc>
              <a:spcBef>
                <a:spcPts val="1100"/>
              </a:spcBef>
              <a:buClrTx/>
              <a:buSzPct val="100000"/>
              <a:buFontTx/>
              <a:buChar char="▪"/>
              <a:defRPr sz="3400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3pPr>
            <a:lvl4pPr marL="1497201" indent="-777218" defTabSz="2431566">
              <a:lnSpc>
                <a:spcPct val="100000"/>
              </a:lnSpc>
              <a:spcBef>
                <a:spcPts val="1100"/>
              </a:spcBef>
              <a:buClrTx/>
              <a:buSzPct val="100000"/>
              <a:buFontTx/>
              <a:buChar char="•"/>
              <a:defRPr sz="3400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4pPr>
            <a:lvl5pPr marL="1871551" indent="-863577" defTabSz="2431566">
              <a:lnSpc>
                <a:spcPct val="100000"/>
              </a:lnSpc>
              <a:spcBef>
                <a:spcPts val="1100"/>
              </a:spcBef>
              <a:buClrTx/>
              <a:buSzPct val="100000"/>
              <a:buFontTx/>
              <a:buChar char="▪"/>
              <a:defRPr sz="3400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5pPr>
          </a:lstStyle>
          <a:p>
            <a:pPr>
              <a:defRPr/>
            </a:pPr>
            <a:r>
              <a:rPr/>
              <a:t>Texte de niveau 1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1784203856" name="Espace réservé du texte 7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854156" y="3349351"/>
            <a:ext cx="22219921" cy="640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243156" defTabSz="2334304">
              <a:lnSpc>
                <a:spcPct val="100000"/>
              </a:lnSpc>
              <a:spcBef>
                <a:spcPts val="1900"/>
              </a:spcBef>
              <a:buClrTx/>
              <a:buSzTx/>
              <a:buFontTx/>
              <a:buNone/>
              <a:defRPr sz="3650" b="1">
                <a:solidFill>
                  <a:srgbClr val="80808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/>
              <a:t>Sous-titre</a:t>
            </a:r>
            <a:endParaRPr/>
          </a:p>
        </p:txBody>
      </p:sp>
      <p:sp>
        <p:nvSpPr>
          <p:cNvPr id="910100727" name="Titre"/>
          <p:cNvSpPr txBox="1">
            <a:spLocks noGrp="1"/>
          </p:cNvSpPr>
          <p:nvPr>
            <p:ph type="title" hasCustomPrompt="1"/>
          </p:nvPr>
        </p:nvSpPr>
        <p:spPr bwMode="auto">
          <a:xfrm>
            <a:off x="854156" y="1856848"/>
            <a:ext cx="22220576" cy="1424227"/>
          </a:xfrm>
          <a:prstGeom prst="rect">
            <a:avLst/>
          </a:prstGeom>
        </p:spPr>
        <p:txBody>
          <a:bodyPr lIns="90439" tIns="90439" rIns="90439" bIns="90439" anchor="ctr"/>
          <a:lstStyle>
            <a:lvl1pPr indent="19050" defTabSz="2431566">
              <a:lnSpc>
                <a:spcPct val="90000"/>
              </a:lnSpc>
              <a:defRPr sz="6400" b="1"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/>
              <a:t>Titre</a:t>
            </a:r>
            <a:endParaRPr/>
          </a:p>
        </p:txBody>
      </p:sp>
      <p:sp>
        <p:nvSpPr>
          <p:cNvPr id="1387465069" name="Connecteur droit 10"/>
          <p:cNvSpPr/>
          <p:nvPr/>
        </p:nvSpPr>
        <p:spPr bwMode="auto">
          <a:xfrm>
            <a:off x="854154" y="12674814"/>
            <a:ext cx="22219921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90439" tIns="90439" rIns="90439" bIns="90439"/>
          <a:lstStyle/>
          <a:p>
            <a:pPr defTabSz="1823720"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pPr>
            <a:endParaRPr/>
          </a:p>
        </p:txBody>
      </p:sp>
      <p:pic>
        <p:nvPicPr>
          <p:cNvPr id="1869048082" name="Image 12" descr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9600" y="340809"/>
            <a:ext cx="1424251" cy="1424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1518220" name="Image 13" descr="Imag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77714" y="530709"/>
            <a:ext cx="949501" cy="949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8887173" name="Texte du titre"/>
          <p:cNvSpPr txBox="1">
            <a:spLocks noGrp="1"/>
          </p:cNvSpPr>
          <p:nvPr>
            <p:ph type="title"/>
          </p:nvPr>
        </p:nvSpPr>
        <p:spPr bwMode="auto">
          <a:xfrm>
            <a:off x="822216" y="1183573"/>
            <a:ext cx="22476042" cy="1523137"/>
          </a:xfrm>
          <a:prstGeom prst="rect">
            <a:avLst/>
          </a:prstGeom>
          <a:ln w="12700">
            <a:miter lim="400000"/>
          </a:ln>
        </p:spPr>
        <p:txBody>
          <a:bodyPr lIns="91423" tIns="91423" rIns="91423" bIns="91423">
            <a:normAutofit/>
          </a:bodyPr>
          <a:lstStyle/>
          <a:p>
            <a:pPr>
              <a:defRPr/>
            </a:pPr>
            <a:r>
              <a:rPr/>
              <a:t>Texte du titre</a:t>
            </a:r>
            <a:endParaRPr/>
          </a:p>
        </p:txBody>
      </p:sp>
      <p:sp>
        <p:nvSpPr>
          <p:cNvPr id="1976243512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23233603" y="12642672"/>
            <a:ext cx="562834" cy="565748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2600">
                <a:solidFill>
                  <a:schemeClr val="accent2">
                    <a:lumOff val="21764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72553945" name="Texte niveau 1…"/>
          <p:cNvSpPr txBox="1">
            <a:spLocks noGrp="1"/>
          </p:cNvSpPr>
          <p:nvPr>
            <p:ph type="body" idx="1"/>
          </p:nvPr>
        </p:nvSpPr>
        <p:spPr bwMode="auto">
          <a:xfrm>
            <a:off x="1205864" y="3191510"/>
            <a:ext cx="21705571" cy="10486391"/>
          </a:xfrm>
          <a:prstGeom prst="rect">
            <a:avLst/>
          </a:prstGeom>
          <a:ln w="12700">
            <a:miter lim="400000"/>
          </a:ln>
        </p:spPr>
        <p:txBody>
          <a:bodyPr lIns="91423" tIns="91423" rIns="91423" bIns="91423"/>
          <a:lstStyle/>
          <a:p>
            <a:pPr>
              <a:defRPr/>
            </a:pPr>
            <a:r>
              <a:rPr/>
              <a:t>Texte niveau 1</a:t>
            </a:r>
            <a:endParaRPr/>
          </a:p>
          <a:p>
            <a:pPr lvl="1">
              <a:defRPr/>
            </a:pPr>
            <a:r>
              <a:rPr/>
              <a:t>Texte niveau 2</a:t>
            </a:r>
            <a:endParaRPr/>
          </a:p>
          <a:p>
            <a:pPr lvl="2">
              <a:defRPr/>
            </a:pPr>
            <a:r>
              <a:rPr/>
              <a:t>Texte niveau 3</a:t>
            </a:r>
            <a:endParaRPr/>
          </a:p>
          <a:p>
            <a:pPr lvl="3">
              <a:defRPr/>
            </a:pPr>
            <a:r>
              <a:rPr/>
              <a:t>Texte niveau 4</a:t>
            </a:r>
            <a:endParaRPr/>
          </a:p>
          <a:p>
            <a:pPr lvl="4">
              <a:defRPr/>
            </a:pPr>
            <a:r>
              <a:rPr/>
              <a:t>Texte niveau 5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800" b="0" i="0" u="none" strike="noStrike" cap="none" spc="0">
          <a:solidFill>
            <a:srgbClr val="000000"/>
          </a:solidFill>
          <a:latin typeface="+mj-lt"/>
          <a:ea typeface="+mj-ea"/>
          <a:cs typeface="+mj-cs"/>
        </a:defRPr>
      </a:lvl9pPr>
    </p:titleStyle>
    <p:bodyStyle>
      <a:lvl1pPr marL="457200" marR="0" indent="-342900" algn="l" defTabSz="914400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defRPr sz="1800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1pPr>
      <a:lvl2pPr marL="1005114" marR="0" indent="-408214" algn="l" defTabSz="914400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defRPr sz="1800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2pPr>
      <a:lvl3pPr marL="1462314" marR="0" indent="-408214" algn="l" defTabSz="914400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defRPr sz="1800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3pPr>
      <a:lvl4pPr marL="1919514" marR="0" indent="-408214" algn="l" defTabSz="914400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defRPr sz="1800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4pPr>
      <a:lvl5pPr marL="2376714" marR="0" indent="-408214" algn="l" defTabSz="914400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defRPr sz="1800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5pPr>
      <a:lvl6pPr marL="2833913" marR="0" indent="-408214" algn="l" defTabSz="914400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defRPr sz="1800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6pPr>
      <a:lvl7pPr marL="3291114" marR="0" indent="-408214" algn="l" defTabSz="914400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defRPr sz="1800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7pPr>
      <a:lvl8pPr marL="3748314" marR="0" indent="-408214" algn="l" defTabSz="914400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defRPr sz="1800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8pPr>
      <a:lvl9pPr marL="4205514" marR="0" indent="-408214" algn="l" defTabSz="914400">
        <a:lnSpc>
          <a:spcPct val="114998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defRPr sz="1800" b="0" i="0" u="none" strike="noStrike" cap="none" spc="0">
          <a:solidFill>
            <a:schemeClr val="accent2">
              <a:lumOff val="21764"/>
            </a:schemeClr>
          </a:solidFill>
          <a:latin typeface="+mj-lt"/>
          <a:ea typeface="+mj-ea"/>
          <a:cs typeface="+mj-cs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6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6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6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6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6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6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6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6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6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media1.svg"/><Relationship Id="rId5" Type="http://schemas.openxmlformats.org/officeDocument/2006/relationships/image" Target="../media/image8.png"/><Relationship Id="rId6" Type="http://schemas.openxmlformats.org/officeDocument/2006/relationships/hyperlink" Target="https://messervices.cyber.gouv.fr/cyberdepart?mtm_campaign=2025-kit-com-cyber-depart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hyperlink" Target="https://messervices.cyber.gouv.fr/services/mon-aide-cyber-aidants.html?mtm_campaign=2025-kit-com-msc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s://messervices.cyber.gouv.fr/cyberdepart?mtm_campaign=2025-kit-com-cyber-depart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messervices.cyber.gouv.fr/?mtm_campaign=2025-kit-com-msc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8.png"/><Relationship Id="rId7" Type="http://schemas.openxmlformats.org/officeDocument/2006/relationships/hyperlink" Target="https://messervices.cyber.gouv.fr/?mtm_campaign=2025-kit-com-ms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361626" name="Image 4" descr="Une image contenant motif, habits, tissu, Motif&#10;&#10;Le contenu généré par l’IA peut être incorrect."/>
          <p:cNvPicPr>
            <a:picLocks noChangeAspect="1"/>
          </p:cNvPicPr>
          <p:nvPr/>
        </p:nvPicPr>
        <p:blipFill>
          <a:blip r:embed="rId3"/>
          <a:srcRect l="0" t="59" r="-81" b="26027"/>
          <a:stretch/>
        </p:blipFill>
        <p:spPr bwMode="auto">
          <a:xfrm>
            <a:off x="-723" y="2609629"/>
            <a:ext cx="24136813" cy="11133249"/>
          </a:xfrm>
          <a:prstGeom prst="rect">
            <a:avLst/>
          </a:prstGeom>
        </p:spPr>
      </p:pic>
      <p:pic>
        <p:nvPicPr>
          <p:cNvPr id="573853311" name="Image 8" descr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6000" y="411393"/>
            <a:ext cx="3707432" cy="1782597"/>
          </a:xfrm>
          <a:prstGeom prst="rect">
            <a:avLst/>
          </a:prstGeom>
          <a:ln w="12700">
            <a:miter lim="400000"/>
          </a:ln>
        </p:spPr>
      </p:pic>
      <p:sp>
        <p:nvSpPr>
          <p:cNvPr id="1848054016" name="ZoneTexte 10"/>
          <p:cNvSpPr txBox="1"/>
          <p:nvPr/>
        </p:nvSpPr>
        <p:spPr bwMode="auto">
          <a:xfrm>
            <a:off x="1085682" y="4530755"/>
            <a:ext cx="21843431" cy="3231231"/>
          </a:xfrm>
          <a:prstGeom prst="rect">
            <a:avLst/>
          </a:prstGeom>
          <a:ln w="12700">
            <a:miter lim="400000"/>
          </a:ln>
        </p:spPr>
        <p:txBody>
          <a:bodyPr lIns="91436" tIns="91436" rIns="91436" bIns="91436" anchor="t">
            <a:spAutoFit/>
          </a:bodyPr>
          <a:lstStyle>
            <a:lvl1pPr defTabSz="1828800">
              <a:defRPr sz="10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r-FR" sz="100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Marianne ExtraBold"/>
                <a:ea typeface="Marianne ExtraBold"/>
                <a:cs typeface="Marianne ExtraBold"/>
              </a:rPr>
              <a:t>Prenez votre </a:t>
            </a:r>
            <a:endParaRPr lang="fr-FR" sz="10000" b="1" i="0" u="none" strike="noStrike" cap="none" spc="0">
              <a:ln>
                <a:noFill/>
              </a:ln>
              <a:solidFill>
                <a:srgbClr val="FFFFFF"/>
              </a:solidFill>
              <a:latin typeface="Marianne ExtraBold"/>
              <a:ea typeface="Marianne ExtraBold"/>
              <a:cs typeface="Marianne ExtraBold"/>
            </a:endParaRPr>
          </a:p>
          <a:p>
            <a:pPr>
              <a:defRPr/>
            </a:pPr>
            <a:r>
              <a:rPr lang="fr-FR" sz="100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Marianne ExtraBold"/>
                <a:ea typeface="Marianne ExtraBold"/>
                <a:cs typeface="Marianne ExtraBold"/>
              </a:rPr>
              <a:t>Cyberdépart !</a:t>
            </a:r>
            <a:endParaRPr lang="fr-FR" sz="10000"/>
          </a:p>
        </p:txBody>
      </p:sp>
      <p:pic>
        <p:nvPicPr>
          <p:cNvPr id="1615667748" name="Image" descr="Image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4593611" y="5989230"/>
            <a:ext cx="8262440" cy="4367475"/>
          </a:xfrm>
          <a:prstGeom prst="rect">
            <a:avLst/>
          </a:prstGeom>
          <a:ln w="12700">
            <a:miter lim="400000"/>
          </a:ln>
        </p:spPr>
      </p:pic>
      <p:sp>
        <p:nvSpPr>
          <p:cNvPr id="203534058" name="ZoneTexte 8"/>
          <p:cNvSpPr txBox="1"/>
          <p:nvPr/>
        </p:nvSpPr>
        <p:spPr bwMode="auto">
          <a:xfrm>
            <a:off x="1015996" y="8461602"/>
            <a:ext cx="12723303" cy="1432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r>
              <a:rPr lang="fr-FR" sz="4400" b="1">
                <a:solidFill>
                  <a:schemeClr val="bg1"/>
                </a:solidFill>
                <a:latin typeface="Marianne ExtraBold"/>
                <a:ea typeface="Marianne ExtraBold"/>
                <a:cs typeface="Marianne ExtraBold"/>
              </a:rPr>
              <a:t>En bénéficiant d’un </a:t>
            </a:r>
            <a:r>
              <a:rPr lang="fr-FR" sz="4400" b="1" u="sng">
                <a:solidFill>
                  <a:schemeClr val="bg1"/>
                </a:solidFill>
                <a:latin typeface="Marianne ExtraBold"/>
                <a:ea typeface="Marianne ExtraBold"/>
                <a:cs typeface="Marianne ExtraBold"/>
              </a:rPr>
              <a:t>diagnostic cyber gratuit</a:t>
            </a:r>
            <a:r>
              <a:rPr lang="fr-FR" sz="4400" b="1">
                <a:solidFill>
                  <a:schemeClr val="bg1"/>
                </a:solidFill>
                <a:latin typeface="Marianne ExtraBold"/>
                <a:ea typeface="Marianne ExtraBold"/>
                <a:cs typeface="Marianne ExtraBold"/>
              </a:rPr>
              <a:t> accompagné par un Aidant cyber !</a:t>
            </a:r>
            <a:endParaRPr lang="fr-FR" sz="4600" b="1" i="0" u="none" strike="noStrike" cap="none" spc="0">
              <a:ln>
                <a:noFill/>
              </a:ln>
              <a:solidFill>
                <a:schemeClr val="bg1"/>
              </a:solidFill>
              <a:latin typeface="Marianne Light"/>
              <a:ea typeface="Marianne Light"/>
              <a:cs typeface="Marianne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4491781" name="Google Shape;86;p16"/>
          <p:cNvSpPr/>
          <p:nvPr/>
        </p:nvSpPr>
        <p:spPr bwMode="auto">
          <a:xfrm>
            <a:off x="13418752" y="101329"/>
            <a:ext cx="10698544" cy="13677900"/>
          </a:xfrm>
          <a:prstGeom prst="rect">
            <a:avLst/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2431620">
              <a:defRPr sz="220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defRPr>
            </a:pPr>
            <a:endParaRPr/>
          </a:p>
        </p:txBody>
      </p:sp>
      <p:sp>
        <p:nvSpPr>
          <p:cNvPr id="2098197332" name="ZoneTexte 3"/>
          <p:cNvSpPr txBox="1"/>
          <p:nvPr/>
        </p:nvSpPr>
        <p:spPr bwMode="auto">
          <a:xfrm>
            <a:off x="1396756" y="1982799"/>
            <a:ext cx="11694656" cy="77759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32381831" name="Graphique 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4386741" y="1980353"/>
            <a:ext cx="9251556" cy="6266880"/>
          </a:xfrm>
          <a:prstGeom prst="rect">
            <a:avLst/>
          </a:prstGeom>
        </p:spPr>
      </p:pic>
      <p:sp>
        <p:nvSpPr>
          <p:cNvPr id="41546710" name=" 1570839422"/>
          <p:cNvSpPr/>
          <p:nvPr/>
        </p:nvSpPr>
        <p:spPr bwMode="auto">
          <a:xfrm flipH="0" flipV="0">
            <a:off x="1520381" y="4839354"/>
            <a:ext cx="11045196" cy="5257761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l">
              <a:lnSpc>
                <a:spcPct val="100000"/>
              </a:lnSpc>
              <a:spcBef>
                <a:spcPts val="2830"/>
              </a:spcBef>
              <a:spcAft>
                <a:spcPts val="2830"/>
              </a:spcAft>
              <a:defRPr/>
            </a:pPr>
            <a:r>
              <a:rPr lang="en-US" sz="3600" b="0" i="0" u="none" strike="noStrike" cap="none" spc="0">
                <a:ln>
                  <a:noFill/>
                </a:ln>
                <a:solidFill>
                  <a:srgbClr val="0D0C21"/>
                </a:solidFill>
                <a:latin typeface="Marianne ExtraBold"/>
                <a:ea typeface="Marianne ExtraBold"/>
                <a:cs typeface="Marianne ExtraBold"/>
              </a:rPr>
              <a:t>Bénéficiez d’un diagnostic cyber gratuit accompagné par un Aidant cyber !</a:t>
            </a:r>
            <a:endParaRPr sz="3600" b="0" i="0" u="none" strike="noStrike" cap="none" spc="0">
              <a:ln>
                <a:noFill/>
              </a:ln>
              <a:solidFill>
                <a:srgbClr val="0D0C21"/>
              </a:solidFill>
              <a:latin typeface="Marianne ExtraBold"/>
              <a:cs typeface="Marianne ExtraBold"/>
            </a:endParaRPr>
          </a:p>
          <a:p>
            <a:pPr marL="438076" marR="0" indent="-438076" algn="l">
              <a:lnSpc>
                <a:spcPct val="100000"/>
              </a:lnSpc>
              <a:spcBef>
                <a:spcPts val="2831"/>
              </a:spcBef>
              <a:spcAft>
                <a:spcPts val="2831"/>
              </a:spcAft>
              <a:buClrTx/>
              <a:buSzTx/>
              <a:buFont typeface="Arial"/>
              <a:buChar char="•"/>
              <a:defRPr/>
            </a:pPr>
            <a:r>
              <a:rPr lang="en-US" sz="3600" b="0" i="0" u="none" strike="noStrike" cap="none" spc="0">
                <a:ln>
                  <a:noFill/>
                </a:ln>
                <a:solidFill>
                  <a:srgbClr val="0D0C21"/>
                </a:solidFill>
                <a:latin typeface="Marianne ExtraBold"/>
                <a:ea typeface="Marianne ExtraBold"/>
                <a:cs typeface="Marianne ExtraBold"/>
              </a:rPr>
              <a:t>Rapide </a:t>
            </a:r>
            <a:r>
              <a:rPr lang="en-US" sz="3600" b="0" i="0" u="none" strike="noStrike" cap="none" spc="0">
                <a:ln>
                  <a:noFill/>
                </a:ln>
                <a:solidFill>
                  <a:srgbClr val="0D0C21"/>
                </a:solidFill>
                <a:latin typeface="Marianne Light"/>
                <a:ea typeface="Marianne Light"/>
                <a:cs typeface="Marianne Light"/>
              </a:rPr>
              <a:t>: en 1h30 seulement</a:t>
            </a:r>
            <a:endParaRPr lang="en-US" sz="3600" b="0" i="0" u="none" strike="noStrike" cap="none" spc="0">
              <a:ln>
                <a:noFill/>
              </a:ln>
              <a:solidFill>
                <a:srgbClr val="0D0C21"/>
              </a:solidFill>
              <a:latin typeface="Marianne Light"/>
              <a:ea typeface="Marianne Light"/>
              <a:cs typeface="Marianne Light"/>
            </a:endParaRPr>
          </a:p>
          <a:p>
            <a:pPr marL="438076" marR="0" indent="-438076" algn="l">
              <a:lnSpc>
                <a:spcPct val="100000"/>
              </a:lnSpc>
              <a:spcBef>
                <a:spcPts val="2831"/>
              </a:spcBef>
              <a:spcAft>
                <a:spcPts val="2831"/>
              </a:spcAft>
              <a:buClrTx/>
              <a:buSzTx/>
              <a:buFont typeface="Arial"/>
              <a:buChar char="•"/>
              <a:defRPr/>
            </a:pPr>
            <a:r>
              <a:rPr lang="en-US" sz="3600" b="0" i="0" u="none" strike="noStrike" cap="none" spc="0">
                <a:ln>
                  <a:noFill/>
                </a:ln>
                <a:solidFill>
                  <a:srgbClr val="0D0C21"/>
                </a:solidFill>
                <a:latin typeface="Marianne ExtraBold"/>
                <a:ea typeface="Marianne ExtraBold"/>
                <a:cs typeface="Marianne ExtraBold"/>
              </a:rPr>
              <a:t>Simple </a:t>
            </a:r>
            <a:r>
              <a:rPr lang="en-US" sz="3600" b="0" i="0" u="none" strike="noStrike" cap="none" spc="0">
                <a:ln>
                  <a:noFill/>
                </a:ln>
                <a:solidFill>
                  <a:srgbClr val="0D0C21"/>
                </a:solidFill>
                <a:latin typeface="Marianne Light"/>
                <a:ea typeface="Marianne Light"/>
                <a:cs typeface="Marianne Light"/>
              </a:rPr>
              <a:t>: dans vos locaux ou en visio.</a:t>
            </a:r>
            <a:endParaRPr sz="3600" b="0" i="0" u="none" strike="noStrike" cap="none" spc="0">
              <a:ln>
                <a:noFill/>
              </a:ln>
              <a:solidFill>
                <a:srgbClr val="0D0C21"/>
              </a:solidFill>
              <a:latin typeface="Marianne Light"/>
              <a:ea typeface="Marianne Light"/>
              <a:cs typeface="Marianne Light"/>
            </a:endParaRPr>
          </a:p>
          <a:p>
            <a:pPr marL="438076" marR="0" indent="-438076" algn="l">
              <a:lnSpc>
                <a:spcPct val="114999"/>
              </a:lnSpc>
              <a:spcBef>
                <a:spcPts val="2831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3600" b="0" i="0" u="none" strike="noStrike" cap="none" spc="0">
                <a:ln>
                  <a:noFill/>
                </a:ln>
                <a:solidFill>
                  <a:srgbClr val="0D0C21"/>
                </a:solidFill>
                <a:latin typeface="Marianne ExtraBold"/>
                <a:ea typeface="Marianne ExtraBold"/>
                <a:cs typeface="Marianne ExtraBold"/>
              </a:rPr>
              <a:t>Utile ! 6 recommandations prioritaires faciles à mettre en oeuvre</a:t>
            </a:r>
            <a:r>
              <a:rPr lang="en-US" sz="3600" b="0" i="0" u="none" strike="noStrike" cap="none" spc="0">
                <a:ln>
                  <a:noFill/>
                </a:ln>
                <a:solidFill>
                  <a:srgbClr val="0D0C21"/>
                </a:solidFill>
                <a:latin typeface="Marianne Light"/>
                <a:ea typeface="Marianne Light"/>
                <a:cs typeface="Marianne Light"/>
              </a:rPr>
              <a:t> pour commencer à vous protéger contre les cyberattaques.</a:t>
            </a:r>
            <a:endParaRPr sz="3600">
              <a:solidFill>
                <a:srgbClr val="0D0C21"/>
              </a:solidFill>
            </a:endParaRPr>
          </a:p>
        </p:txBody>
      </p:sp>
      <p:sp>
        <p:nvSpPr>
          <p:cNvPr id="1027227681" name="Shape 135"/>
          <p:cNvSpPr txBox="1"/>
          <p:nvPr/>
        </p:nvSpPr>
        <p:spPr bwMode="auto">
          <a:xfrm flipH="0" flipV="0">
            <a:off x="1397250" y="1084203"/>
            <a:ext cx="11471788" cy="2645766"/>
          </a:xfrm>
          <a:prstGeom prst="rect">
            <a:avLst/>
          </a:prstGeom>
          <a:ln w="12700">
            <a:miter lim="400000"/>
          </a:ln>
        </p:spPr>
        <p:txBody>
          <a:bodyPr lIns="133983" tIns="133983" rIns="133983" bIns="133983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fr-FR" sz="5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Marianne ExtraBold"/>
                <a:ea typeface="Marianne ExtraBold"/>
                <a:cs typeface="Marianne ExtraBold"/>
              </a:rPr>
              <a:t>Vous souhaitez vous protéger contre les cyberattaques mais ne savez pas par quoi commencer ?</a:t>
            </a:r>
            <a:endParaRPr sz="5200" b="1" i="0" u="none" strike="noStrike" cap="none" spc="0">
              <a:ln>
                <a:noFill/>
              </a:ln>
              <a:solidFill>
                <a:srgbClr val="000000"/>
              </a:solidFill>
              <a:latin typeface="Marianne ExtraBold"/>
              <a:cs typeface="Marianne ExtraBold"/>
            </a:endParaRPr>
          </a:p>
        </p:txBody>
      </p:sp>
      <p:pic>
        <p:nvPicPr>
          <p:cNvPr id="907534329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15727499" y="9836291"/>
            <a:ext cx="6290563" cy="1148087"/>
          </a:xfrm>
          <a:prstGeom prst="rect">
            <a:avLst/>
          </a:prstGeom>
        </p:spPr>
      </p:pic>
      <p:sp>
        <p:nvSpPr>
          <p:cNvPr id="329974178" name="Shape 135"/>
          <p:cNvSpPr txBox="1"/>
          <p:nvPr/>
        </p:nvSpPr>
        <p:spPr bwMode="auto">
          <a:xfrm flipH="0" flipV="0">
            <a:off x="15948207" y="10002031"/>
            <a:ext cx="5849505" cy="816966"/>
          </a:xfrm>
          <a:prstGeom prst="rect">
            <a:avLst/>
          </a:prstGeom>
          <a:ln w="12700">
            <a:miter lim="400000"/>
          </a:ln>
        </p:spPr>
        <p:txBody>
          <a:bodyPr vertOverflow="overflow" horzOverflow="overflow" vert="horz" wrap="square" lIns="133983" tIns="133983" rIns="133983" bIns="133983" numCol="1" spcCol="0" rtlCol="0" fromWordArt="0" anchor="ctr" anchorCtr="0" forceAA="0" upright="0" compatLnSpc="0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 algn="ctr">
              <a:defRPr/>
            </a:pPr>
            <a:r>
              <a:rPr lang="en-US" sz="3600" b="0" i="0" u="sng" strike="noStrike" cap="none" spc="0">
                <a:ln>
                  <a:noFill/>
                </a:ln>
                <a:solidFill>
                  <a:schemeClr val="tx1"/>
                </a:solidFill>
                <a:latin typeface="Marianne ExtraBold"/>
                <a:ea typeface="Marianne ExtraBold"/>
                <a:cs typeface="Marianne ExtraBold"/>
                <a:hlinkClick r:id="rId6" tooltip="https://messervices.cyber.gouv.fr/cyberdepart?mtm_campaign=2025-kit-com-cyber-depart"/>
              </a:rPr>
              <a:t>Demander un diagnostic</a:t>
            </a:r>
            <a:endParaRPr b="0">
              <a:solidFill>
                <a:schemeClr val="tx1"/>
              </a:solidFill>
              <a:latin typeface="Marianne ExtraBold"/>
              <a:ea typeface="Marianne ExtraBold"/>
              <a:cs typeface="Marianne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4494334" name="Google Shape;86;p16"/>
          <p:cNvSpPr/>
          <p:nvPr/>
        </p:nvSpPr>
        <p:spPr bwMode="auto">
          <a:xfrm>
            <a:off x="13418753" y="0"/>
            <a:ext cx="10698544" cy="13677900"/>
          </a:xfrm>
          <a:prstGeom prst="rect">
            <a:avLst/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2431620">
              <a:defRPr sz="220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defRPr>
            </a:pPr>
            <a:endParaRPr/>
          </a:p>
        </p:txBody>
      </p:sp>
      <p:sp>
        <p:nvSpPr>
          <p:cNvPr id="76620338" name="ZoneTexte 3"/>
          <p:cNvSpPr txBox="1"/>
          <p:nvPr/>
        </p:nvSpPr>
        <p:spPr bwMode="auto">
          <a:xfrm>
            <a:off x="1396755" y="1982799"/>
            <a:ext cx="11694656" cy="777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90706261" name=" 1570839422"/>
          <p:cNvSpPr/>
          <p:nvPr/>
        </p:nvSpPr>
        <p:spPr bwMode="auto">
          <a:xfrm flipH="0" flipV="0">
            <a:off x="1520380" y="2993886"/>
            <a:ext cx="11086220" cy="42670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lvl="1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0D0C21"/>
                </a:solidFill>
              </a:rPr>
              <a:t>Des personnes engagées bénévolement pour l’intérêt général aux côtés de l’ANSSI</a:t>
            </a:r>
            <a:endParaRPr lang="en-US" sz="3600">
              <a:solidFill>
                <a:srgbClr val="0D0C21"/>
              </a:solidFill>
            </a:endParaRPr>
          </a:p>
          <a:p>
            <a:pPr marL="438075" marR="0" indent="-438075" algn="l">
              <a:lnSpc>
                <a:spcPct val="100000"/>
              </a:lnSpc>
              <a:spcBef>
                <a:spcPts val="2830"/>
              </a:spcBef>
              <a:spcAft>
                <a:spcPts val="2830"/>
              </a:spcAft>
              <a:buClrTx/>
              <a:buSzTx/>
              <a:buFont typeface="Arial"/>
              <a:buChar char="•"/>
              <a:defRPr/>
            </a:pPr>
            <a:r>
              <a:rPr lang="en-US" sz="3600">
                <a:solidFill>
                  <a:srgbClr val="0D0C21"/>
                </a:solidFill>
              </a:rPr>
              <a:t>Issus de la sphère publique </a:t>
            </a:r>
            <a:r>
              <a:rPr lang="en-US" sz="3600">
                <a:solidFill>
                  <a:srgbClr val="0D0C21"/>
                </a:solidFill>
                <a:latin typeface="Marianne"/>
                <a:ea typeface="Marianne"/>
                <a:cs typeface="Marianne"/>
              </a:rPr>
              <a:t>: agents publics, gendarmes, etc.</a:t>
            </a:r>
            <a:endParaRPr sz="3600">
              <a:solidFill>
                <a:srgbClr val="0D0C21"/>
              </a:solidFill>
              <a:latin typeface="Marianne"/>
              <a:cs typeface="Marianne"/>
            </a:endParaRPr>
          </a:p>
          <a:p>
            <a:pPr marL="438075" marR="0" indent="-438075" algn="l">
              <a:lnSpc>
                <a:spcPct val="100000"/>
              </a:lnSpc>
              <a:spcBef>
                <a:spcPts val="2830"/>
              </a:spcBef>
              <a:spcAft>
                <a:spcPts val="2830"/>
              </a:spcAft>
              <a:buClrTx/>
              <a:buSzTx/>
              <a:buFont typeface="Arial"/>
              <a:buChar char="•"/>
              <a:defRPr/>
            </a:pPr>
            <a:r>
              <a:rPr lang="en-US" sz="3600">
                <a:solidFill>
                  <a:srgbClr val="0D0C21"/>
                </a:solidFill>
              </a:rPr>
              <a:t>Membres d’associations </a:t>
            </a:r>
            <a:r>
              <a:rPr lang="en-US" sz="3600">
                <a:solidFill>
                  <a:srgbClr val="0D0C21"/>
                </a:solidFill>
                <a:latin typeface="Marianne"/>
                <a:ea typeface="Marianne"/>
                <a:cs typeface="Marianne"/>
              </a:rPr>
              <a:t>engagées dans le renforcement de la confiance numérique.</a:t>
            </a:r>
            <a:endParaRPr sz="3600" b="0" i="0" u="none" strike="noStrike" cap="none" spc="0">
              <a:ln>
                <a:noFill/>
              </a:ln>
              <a:solidFill>
                <a:srgbClr val="0D0C21"/>
              </a:solidFill>
              <a:latin typeface="Marianne"/>
              <a:cs typeface="Marianne"/>
            </a:endParaRPr>
          </a:p>
        </p:txBody>
      </p:sp>
      <p:sp>
        <p:nvSpPr>
          <p:cNvPr id="1369298541" name="Shape 135"/>
          <p:cNvSpPr txBox="1"/>
          <p:nvPr/>
        </p:nvSpPr>
        <p:spPr bwMode="auto">
          <a:xfrm flipH="0" flipV="0">
            <a:off x="1397250" y="1084203"/>
            <a:ext cx="11436149" cy="1060805"/>
          </a:xfrm>
          <a:prstGeom prst="rect">
            <a:avLst/>
          </a:prstGeom>
          <a:ln w="12700">
            <a:miter lim="400000"/>
          </a:ln>
        </p:spPr>
        <p:txBody>
          <a:bodyPr lIns="133983" tIns="133983" rIns="133983" bIns="133983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fr-FR" sz="52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Marianne ExtraBold"/>
                <a:ea typeface="Marianne ExtraBold"/>
                <a:cs typeface="Marianne ExtraBold"/>
              </a:rPr>
              <a:t>Qui sont les Aidants cyber ?</a:t>
            </a:r>
            <a:endParaRPr sz="5200" b="1" i="0" u="none" strike="noStrike" cap="none" spc="0">
              <a:ln>
                <a:noFill/>
              </a:ln>
              <a:solidFill>
                <a:srgbClr val="000000"/>
              </a:solidFill>
              <a:latin typeface="Marianne ExtraBold"/>
              <a:cs typeface="Marianne ExtraBold"/>
            </a:endParaRPr>
          </a:p>
        </p:txBody>
      </p:sp>
      <p:pic>
        <p:nvPicPr>
          <p:cNvPr id="132647031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5727498" y="9836291"/>
            <a:ext cx="6290562" cy="1148086"/>
          </a:xfrm>
          <a:prstGeom prst="rect">
            <a:avLst/>
          </a:prstGeom>
        </p:spPr>
      </p:pic>
      <p:sp>
        <p:nvSpPr>
          <p:cNvPr id="1578927959" name="Shape 135"/>
          <p:cNvSpPr txBox="1"/>
          <p:nvPr/>
        </p:nvSpPr>
        <p:spPr bwMode="auto">
          <a:xfrm flipH="0" flipV="0">
            <a:off x="15948207" y="10002209"/>
            <a:ext cx="5849865" cy="816966"/>
          </a:xfrm>
          <a:prstGeom prst="rect">
            <a:avLst/>
          </a:prstGeom>
          <a:ln w="12700">
            <a:miter lim="400000"/>
          </a:ln>
        </p:spPr>
        <p:txBody>
          <a:bodyPr vertOverflow="overflow" horzOverflow="overflow" vert="horz" wrap="square" lIns="133983" tIns="133983" rIns="133983" bIns="133983" numCol="1" spcCol="0" rtlCol="0" fromWordArt="0" anchor="ctr" anchorCtr="0" forceAA="0" upright="0" compatLnSpc="0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 algn="ctr">
              <a:defRPr/>
            </a:pPr>
            <a:r>
              <a:rPr lang="en-US" sz="3600" b="0" i="0" u="sng" strike="noStrike" cap="none" spc="0">
                <a:ln>
                  <a:noFill/>
                </a:ln>
                <a:solidFill>
                  <a:schemeClr val="hlink"/>
                </a:solidFill>
                <a:latin typeface="Marianne ExtraBold"/>
                <a:ea typeface="Marianne ExtraBold"/>
                <a:cs typeface="Marianne ExtraBold"/>
                <a:hlinkClick r:id="rId4" tooltip="https://messervices.cyber.gouv.fr/services/mon-aide-cyber-aidants.html?mtm_campaign=2025-kit-com-msc"/>
              </a:rPr>
              <a:t>Les Aidants cyber</a:t>
            </a:r>
            <a:endParaRPr b="0">
              <a:solidFill>
                <a:schemeClr val="tx1"/>
              </a:solidFill>
              <a:latin typeface="Marianne ExtraBold"/>
              <a:ea typeface="Marianne ExtraBold"/>
              <a:cs typeface="Marianne ExtraBold"/>
            </a:endParaRPr>
          </a:p>
        </p:txBody>
      </p:sp>
      <p:grpSp>
        <p:nvGrpSpPr>
          <p:cNvPr id="1201140089" name="Groupe 7"/>
          <p:cNvGrpSpPr/>
          <p:nvPr/>
        </p:nvGrpSpPr>
        <p:grpSpPr bwMode="auto">
          <a:xfrm flipH="0" flipV="0">
            <a:off x="14257972" y="3065859"/>
            <a:ext cx="8994163" cy="5506841"/>
            <a:chOff x="0" y="0"/>
            <a:chExt cx="8994163" cy="5506841"/>
          </a:xfrm>
        </p:grpSpPr>
        <p:pic>
          <p:nvPicPr>
            <p:cNvPr id="1485741970" name="Image 5"/>
            <p:cNvPicPr>
              <a:picLocks noChangeAspect="1"/>
            </p:cNvPicPr>
            <p:nvPr/>
          </p:nvPicPr>
          <p:blipFill>
            <a:blip r:embed="rId5"/>
            <a:srcRect l="7925" t="0" r="10188" b="10311"/>
            <a:stretch/>
          </p:blipFill>
          <p:spPr bwMode="auto">
            <a:xfrm>
              <a:off x="0" y="0"/>
              <a:ext cx="8994163" cy="5506841"/>
            </a:xfrm>
            <a:prstGeom prst="rect">
              <a:avLst/>
            </a:prstGeom>
          </p:spPr>
        </p:pic>
        <p:pic>
          <p:nvPicPr>
            <p:cNvPr id="2125366913" name="Image 6"/>
            <p:cNvPicPr/>
            <p:nvPr/>
          </p:nvPicPr>
          <p:blipFill>
            <a:blip r:embed="rId6"/>
            <a:stretch/>
          </p:blipFill>
          <p:spPr bwMode="auto">
            <a:xfrm>
              <a:off x="1561176" y="319191"/>
              <a:ext cx="6120217" cy="4220347"/>
            </a:xfrm>
            <a:prstGeom prst="rect">
              <a:avLst/>
            </a:prstGeom>
          </p:spPr>
        </p:pic>
      </p:grpSp>
      <p:pic>
        <p:nvPicPr>
          <p:cNvPr id="1154169769" name=""/>
          <p:cNvPicPr>
            <a:picLocks noChangeAspect="1"/>
          </p:cNvPicPr>
          <p:nvPr/>
        </p:nvPicPr>
        <p:blipFill>
          <a:blip r:embed="rId7"/>
          <a:srcRect l="0" t="0" r="0" b="19497"/>
          <a:stretch/>
        </p:blipFill>
        <p:spPr bwMode="auto">
          <a:xfrm flipH="0" flipV="0">
            <a:off x="15814856" y="3463412"/>
            <a:ext cx="6134857" cy="4211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0539813" name="Google Shape;86;p16"/>
          <p:cNvSpPr/>
          <p:nvPr/>
        </p:nvSpPr>
        <p:spPr bwMode="auto">
          <a:xfrm>
            <a:off x="13418753" y="0"/>
            <a:ext cx="10698544" cy="13677900"/>
          </a:xfrm>
          <a:prstGeom prst="rect">
            <a:avLst/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2431620">
              <a:defRPr sz="220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defRPr>
            </a:pPr>
            <a:endParaRPr/>
          </a:p>
        </p:txBody>
      </p:sp>
      <p:sp>
        <p:nvSpPr>
          <p:cNvPr id="870177018" name="ZoneTexte 3"/>
          <p:cNvSpPr txBox="1"/>
          <p:nvPr/>
        </p:nvSpPr>
        <p:spPr bwMode="auto">
          <a:xfrm>
            <a:off x="1396755" y="1982799"/>
            <a:ext cx="11694656" cy="777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77353359" name=" 1570839422"/>
          <p:cNvSpPr/>
          <p:nvPr/>
        </p:nvSpPr>
        <p:spPr bwMode="auto">
          <a:xfrm flipH="0" flipV="0">
            <a:off x="1520379" y="2935995"/>
            <a:ext cx="11165074" cy="6304728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marL="482137" indent="-482137" algn="l">
              <a:lnSpc>
                <a:spcPct val="114999"/>
              </a:lnSpc>
              <a:spcBef>
                <a:spcPts val="283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sz="3600" b="0" i="0" u="none" strike="noStrike" cap="none" spc="0">
                <a:ln>
                  <a:noFill/>
                </a:ln>
                <a:solidFill>
                  <a:srgbClr val="0D0C21"/>
                </a:solidFill>
                <a:latin typeface="Marianne ExtraBold"/>
                <a:ea typeface="Marianne ExtraBold"/>
                <a:cs typeface="Marianne ExtraBold"/>
              </a:rPr>
              <a:t>Rendez-vous sur MesServices.cyber.gouv.fr</a:t>
            </a:r>
            <a:endParaRPr lang="en-US" sz="3600" b="0" i="0" u="none" strike="noStrike" cap="none" spc="0">
              <a:ln>
                <a:noFill/>
              </a:ln>
              <a:solidFill>
                <a:srgbClr val="0D0C21"/>
              </a:solidFill>
              <a:latin typeface="Marianne ExtraBold"/>
              <a:ea typeface="Marianne ExtraBold"/>
              <a:cs typeface="Marianne ExtraBold"/>
            </a:endParaRPr>
          </a:p>
          <a:p>
            <a:pPr marL="482137" indent="-482137" algn="l">
              <a:lnSpc>
                <a:spcPct val="114999"/>
              </a:lnSpc>
              <a:spcBef>
                <a:spcPts val="283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sz="3600" b="0" i="0" u="none" strike="noStrike" cap="none" spc="0">
                <a:ln>
                  <a:noFill/>
                </a:ln>
                <a:solidFill>
                  <a:srgbClr val="0D0C21"/>
                </a:solidFill>
                <a:latin typeface="Marianne ExtraBold"/>
                <a:ea typeface="Marianne ExtraBold"/>
                <a:cs typeface="Marianne ExtraBold"/>
              </a:rPr>
              <a:t>Cliquez sur “Votre diagnostic cyber gratuit”</a:t>
            </a:r>
            <a:endParaRPr lang="en-US" sz="3600" b="0" i="0" u="none" strike="noStrike" cap="none" spc="0">
              <a:ln>
                <a:noFill/>
              </a:ln>
              <a:solidFill>
                <a:srgbClr val="0D0C21"/>
              </a:solidFill>
              <a:latin typeface="Marianne ExtraBold"/>
              <a:ea typeface="Marianne ExtraBold"/>
              <a:cs typeface="Marianne ExtraBold"/>
            </a:endParaRPr>
          </a:p>
          <a:p>
            <a:pPr marL="482136" indent="-482136" algn="l">
              <a:lnSpc>
                <a:spcPct val="114999"/>
              </a:lnSpc>
              <a:spcBef>
                <a:spcPts val="2829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sz="3600" b="0" i="0" u="none" strike="noStrike" cap="none" spc="0">
                <a:ln>
                  <a:noFill/>
                </a:ln>
                <a:solidFill>
                  <a:srgbClr val="0D0C21"/>
                </a:solidFill>
                <a:latin typeface="Marianne ExtraBold"/>
                <a:ea typeface="Marianne ExtraBold"/>
                <a:cs typeface="Marianne ExtraBold"/>
              </a:rPr>
              <a:t>Renseignez le formulaire en 2mn</a:t>
            </a:r>
            <a:endParaRPr lang="en-US" sz="3600" b="0" i="0" u="none" strike="noStrike" cap="none" spc="0">
              <a:ln>
                <a:noFill/>
              </a:ln>
              <a:solidFill>
                <a:srgbClr val="0D0C21"/>
              </a:solidFill>
              <a:latin typeface="Marianne ExtraBold"/>
              <a:ea typeface="Marianne ExtraBold"/>
              <a:cs typeface="Marianne ExtraBold"/>
            </a:endParaRPr>
          </a:p>
          <a:p>
            <a:pPr marL="482135" indent="-482135" algn="l">
              <a:lnSpc>
                <a:spcPct val="114999"/>
              </a:lnSpc>
              <a:spcBef>
                <a:spcPts val="2828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sz="3600" b="0" i="0" u="none" strike="noStrike" cap="none" spc="0">
                <a:ln>
                  <a:noFill/>
                </a:ln>
                <a:solidFill>
                  <a:srgbClr val="0D0C21"/>
                </a:solidFill>
                <a:latin typeface="Marianne ExtraBold"/>
                <a:ea typeface="Marianne ExtraBold"/>
                <a:cs typeface="Marianne ExtraBold"/>
              </a:rPr>
              <a:t>Un Aidant cyber vous contactera rapidement</a:t>
            </a:r>
            <a:endParaRPr lang="en-US" sz="3600" b="0" i="0" u="none" strike="noStrike" cap="none" spc="0">
              <a:ln>
                <a:noFill/>
              </a:ln>
              <a:solidFill>
                <a:srgbClr val="0D0C21"/>
              </a:solidFill>
              <a:latin typeface="Marianne ExtraBold"/>
              <a:ea typeface="Marianne ExtraBold"/>
              <a:cs typeface="Marianne ExtraBold"/>
            </a:endParaRPr>
          </a:p>
          <a:p>
            <a:pPr marL="482135" indent="-482135" algn="l">
              <a:lnSpc>
                <a:spcPct val="114999"/>
              </a:lnSpc>
              <a:spcBef>
                <a:spcPts val="2828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sz="3600" b="0" i="0" u="none" strike="noStrike" cap="none" spc="0">
                <a:ln>
                  <a:noFill/>
                </a:ln>
                <a:solidFill>
                  <a:srgbClr val="0D0C21"/>
                </a:solidFill>
                <a:latin typeface="Marianne ExtraBold"/>
                <a:ea typeface="Marianne ExtraBold"/>
                <a:cs typeface="Marianne ExtraBold"/>
              </a:rPr>
              <a:t>Réalisez le diagnostic et prenez votre Cyber départ !</a:t>
            </a:r>
            <a:endParaRPr lang="en-US" sz="3600" b="0" i="0" u="none" strike="noStrike" cap="none" spc="0">
              <a:ln>
                <a:noFill/>
              </a:ln>
              <a:solidFill>
                <a:srgbClr val="0D0C21"/>
              </a:solidFill>
              <a:latin typeface="Marianne ExtraBold"/>
              <a:ea typeface="Marianne ExtraBold"/>
              <a:cs typeface="Marianne ExtraBold"/>
            </a:endParaRPr>
          </a:p>
          <a:p>
            <a:pPr marL="482137" indent="-482137" algn="l">
              <a:lnSpc>
                <a:spcPct val="114999"/>
              </a:lnSpc>
              <a:spcBef>
                <a:spcPts val="283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en-US" sz="3600">
              <a:solidFill>
                <a:srgbClr val="0D0C21"/>
              </a:solidFill>
            </a:endParaRPr>
          </a:p>
        </p:txBody>
      </p:sp>
      <p:sp>
        <p:nvSpPr>
          <p:cNvPr id="416234431" name="Shape 135"/>
          <p:cNvSpPr txBox="1"/>
          <p:nvPr/>
        </p:nvSpPr>
        <p:spPr bwMode="auto">
          <a:xfrm flipH="0" flipV="0">
            <a:off x="1397250" y="1084203"/>
            <a:ext cx="11486188" cy="1060805"/>
          </a:xfrm>
          <a:prstGeom prst="rect">
            <a:avLst/>
          </a:prstGeom>
          <a:ln w="12700">
            <a:miter lim="400000"/>
          </a:ln>
        </p:spPr>
        <p:txBody>
          <a:bodyPr lIns="133983" tIns="133983" rIns="133983" bIns="133983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fr-FR" sz="5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Marianne ExtraBold"/>
                <a:ea typeface="Marianne ExtraBold"/>
                <a:cs typeface="Marianne ExtraBold"/>
              </a:rPr>
              <a:t>Les étapes</a:t>
            </a:r>
            <a:endParaRPr sz="5200" b="1" i="0" u="none" strike="noStrike" cap="none" spc="0">
              <a:ln>
                <a:noFill/>
              </a:ln>
              <a:solidFill>
                <a:srgbClr val="000000"/>
              </a:solidFill>
              <a:latin typeface="Marianne ExtraBold"/>
              <a:cs typeface="Marianne ExtraBold"/>
            </a:endParaRPr>
          </a:p>
        </p:txBody>
      </p:sp>
      <p:pic>
        <p:nvPicPr>
          <p:cNvPr id="105498399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5727498" y="9836291"/>
            <a:ext cx="6290562" cy="1148086"/>
          </a:xfrm>
          <a:prstGeom prst="rect">
            <a:avLst/>
          </a:prstGeom>
        </p:spPr>
      </p:pic>
      <p:sp>
        <p:nvSpPr>
          <p:cNvPr id="1659150382" name="Shape 135"/>
          <p:cNvSpPr txBox="1"/>
          <p:nvPr/>
        </p:nvSpPr>
        <p:spPr bwMode="auto">
          <a:xfrm flipH="0" flipV="0">
            <a:off x="15948207" y="10002030"/>
            <a:ext cx="5849505" cy="816966"/>
          </a:xfrm>
          <a:prstGeom prst="rect">
            <a:avLst/>
          </a:prstGeom>
          <a:ln w="12700">
            <a:miter lim="400000"/>
          </a:ln>
        </p:spPr>
        <p:txBody>
          <a:bodyPr vertOverflow="overflow" horzOverflow="overflow" vert="horz" wrap="square" lIns="133983" tIns="133983" rIns="133983" bIns="133983" numCol="1" spcCol="0" rtlCol="0" fromWordArt="0" anchor="ctr" anchorCtr="0" forceAA="0" upright="0" compatLnSpc="0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 algn="ctr">
              <a:defRPr/>
            </a:pPr>
            <a:r>
              <a:rPr lang="en-US" sz="3600" b="0" i="0" u="sng" strike="noStrike" cap="none" spc="0">
                <a:ln>
                  <a:noFill/>
                </a:ln>
                <a:solidFill>
                  <a:schemeClr val="tx1"/>
                </a:solidFill>
                <a:latin typeface="Marianne ExtraBold"/>
                <a:ea typeface="Marianne ExtraBold"/>
                <a:cs typeface="Marianne ExtraBold"/>
                <a:hlinkClick r:id="rId4" tooltip="https://messervices.cyber.gouv.fr/cyberdepart?mtm_campaign=2025-kit-com-cyber-depart"/>
              </a:rPr>
              <a:t>Demander un diagnostic</a:t>
            </a:r>
            <a:endParaRPr b="0">
              <a:solidFill>
                <a:schemeClr val="tx1"/>
              </a:solidFill>
              <a:latin typeface="Marianne ExtraBold"/>
              <a:ea typeface="Marianne ExtraBold"/>
              <a:cs typeface="Marianne ExtraBold"/>
            </a:endParaRPr>
          </a:p>
        </p:txBody>
      </p:sp>
      <p:grpSp>
        <p:nvGrpSpPr>
          <p:cNvPr id="329079304" name="Groupe 7"/>
          <p:cNvGrpSpPr/>
          <p:nvPr/>
        </p:nvGrpSpPr>
        <p:grpSpPr bwMode="auto">
          <a:xfrm flipH="0" flipV="0">
            <a:off x="14257972" y="3065859"/>
            <a:ext cx="8994163" cy="5506841"/>
            <a:chOff x="0" y="0"/>
            <a:chExt cx="8994163" cy="5506841"/>
          </a:xfrm>
        </p:grpSpPr>
        <p:pic>
          <p:nvPicPr>
            <p:cNvPr id="1577912394" name="Image 5"/>
            <p:cNvPicPr>
              <a:picLocks noChangeAspect="1"/>
            </p:cNvPicPr>
            <p:nvPr/>
          </p:nvPicPr>
          <p:blipFill>
            <a:blip r:embed="rId5"/>
            <a:srcRect l="7925" t="0" r="10188" b="10311"/>
            <a:stretch/>
          </p:blipFill>
          <p:spPr bwMode="auto">
            <a:xfrm>
              <a:off x="0" y="0"/>
              <a:ext cx="8994163" cy="5506841"/>
            </a:xfrm>
            <a:prstGeom prst="rect">
              <a:avLst/>
            </a:prstGeom>
          </p:spPr>
        </p:pic>
        <p:pic>
          <p:nvPicPr>
            <p:cNvPr id="387502018" name="Image 6"/>
            <p:cNvPicPr/>
            <p:nvPr/>
          </p:nvPicPr>
          <p:blipFill>
            <a:blip r:embed="rId6"/>
            <a:stretch/>
          </p:blipFill>
          <p:spPr bwMode="auto">
            <a:xfrm>
              <a:off x="1561176" y="319191"/>
              <a:ext cx="6120217" cy="4220347"/>
            </a:xfrm>
            <a:prstGeom prst="rect">
              <a:avLst/>
            </a:prstGeom>
          </p:spPr>
        </p:pic>
      </p:grpSp>
      <p:pic>
        <p:nvPicPr>
          <p:cNvPr id="827430599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15825106" y="3442604"/>
            <a:ext cx="6124606" cy="4163785"/>
          </a:xfrm>
          <a:prstGeom prst="rect">
            <a:avLst/>
          </a:prstGeom>
        </p:spPr>
      </p:pic>
      <p:pic>
        <p:nvPicPr>
          <p:cNvPr id="1711979199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16033907" y="3575776"/>
            <a:ext cx="5652576" cy="38974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8450021" name="Google Shape;86;p16"/>
          <p:cNvSpPr/>
          <p:nvPr/>
        </p:nvSpPr>
        <p:spPr bwMode="auto">
          <a:xfrm>
            <a:off x="13418753" y="0"/>
            <a:ext cx="10698544" cy="13677900"/>
          </a:xfrm>
          <a:prstGeom prst="rect">
            <a:avLst/>
          </a:prstGeom>
          <a:solidFill>
            <a:srgbClr val="F4F4F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2431620">
              <a:defRPr sz="220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defRPr>
            </a:pPr>
            <a:endParaRPr/>
          </a:p>
        </p:txBody>
      </p:sp>
      <p:sp>
        <p:nvSpPr>
          <p:cNvPr id="1332427403" name="ZoneTexte 3"/>
          <p:cNvSpPr txBox="1"/>
          <p:nvPr/>
        </p:nvSpPr>
        <p:spPr bwMode="auto">
          <a:xfrm>
            <a:off x="1396755" y="1982799"/>
            <a:ext cx="11694656" cy="777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56510887" name="Shape 135"/>
          <p:cNvSpPr txBox="1"/>
          <p:nvPr/>
        </p:nvSpPr>
        <p:spPr bwMode="auto">
          <a:xfrm flipH="0" flipV="0">
            <a:off x="1397250" y="1084203"/>
            <a:ext cx="11531547" cy="2645766"/>
          </a:xfrm>
          <a:prstGeom prst="rect">
            <a:avLst/>
          </a:prstGeom>
          <a:ln w="12700">
            <a:miter lim="400000"/>
          </a:ln>
        </p:spPr>
        <p:txBody>
          <a:bodyPr lIns="133983" tIns="133983" rIns="133983" bIns="133983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>
              <a:defRPr/>
            </a:pPr>
            <a:r>
              <a:rPr lang="fr-FR" sz="5200" b="0" i="0" u="none" strike="noStrike" cap="none" spc="0">
                <a:ln>
                  <a:noFill/>
                </a:ln>
                <a:solidFill>
                  <a:srgbClr val="000000"/>
                </a:solidFill>
                <a:latin typeface="Marianne ExtraBold"/>
                <a:ea typeface="Marianne ExtraBold"/>
                <a:cs typeface="Marianne ExtraBold"/>
              </a:rPr>
              <a:t>Retrouvez d’autres services et ressources en réponse à vos besoins cyber !</a:t>
            </a:r>
            <a:endParaRPr sz="5200" b="1" i="0" u="none" strike="noStrike" cap="none" spc="0">
              <a:ln>
                <a:noFill/>
              </a:ln>
              <a:solidFill>
                <a:srgbClr val="000000"/>
              </a:solidFill>
              <a:latin typeface="Marianne ExtraBold"/>
              <a:cs typeface="Marianne ExtraBold"/>
            </a:endParaRPr>
          </a:p>
        </p:txBody>
      </p:sp>
      <p:pic>
        <p:nvPicPr>
          <p:cNvPr id="5705440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5727496" y="9836289"/>
            <a:ext cx="6290560" cy="1519004"/>
          </a:xfrm>
          <a:prstGeom prst="rect">
            <a:avLst/>
          </a:prstGeom>
        </p:spPr>
      </p:pic>
      <p:sp>
        <p:nvSpPr>
          <p:cNvPr id="387268491" name="Shape 135"/>
          <p:cNvSpPr txBox="1"/>
          <p:nvPr/>
        </p:nvSpPr>
        <p:spPr bwMode="auto">
          <a:xfrm flipH="0" flipV="0">
            <a:off x="15948207" y="9920773"/>
            <a:ext cx="5862104" cy="1365606"/>
          </a:xfrm>
          <a:prstGeom prst="rect">
            <a:avLst/>
          </a:prstGeom>
          <a:ln w="12700">
            <a:miter lim="400000"/>
          </a:ln>
        </p:spPr>
        <p:txBody>
          <a:bodyPr vertOverflow="overflow" horzOverflow="overflow" vert="horz" wrap="square" lIns="133983" tIns="133983" rIns="133983" bIns="133983" numCol="1" spcCol="0" rtlCol="0" fromWordArt="0" anchor="ctr" anchorCtr="0" forceAA="0" upright="0" compatLnSpc="0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0" i="0" u="sng" strike="noStrike" cap="none" spc="0">
                <a:ln>
                  <a:noFill/>
                </a:ln>
                <a:solidFill>
                  <a:schemeClr val="tx1"/>
                </a:solidFill>
                <a:latin typeface="Marianne ExtraBold"/>
                <a:ea typeface="Marianne ExtraBold"/>
                <a:cs typeface="Marianne ExtraBold"/>
                <a:hlinkClick r:id="rId4" tooltip="https://messervices.cyber.gouv.fr/?mtm_campaign=2025-kit-com-msc"/>
              </a:rPr>
              <a:t>Rendez-vous sur MesServicesCyber</a:t>
            </a:r>
            <a:endParaRPr lang="en-US" sz="3600" b="0" i="0" u="sng" strike="noStrike" cap="none" spc="0">
              <a:ln>
                <a:noFill/>
              </a:ln>
              <a:solidFill>
                <a:schemeClr val="tx1"/>
              </a:solidFill>
              <a:latin typeface="Marianne ExtraBold"/>
              <a:cs typeface="Marianne ExtraBold"/>
            </a:endParaRPr>
          </a:p>
        </p:txBody>
      </p:sp>
      <p:grpSp>
        <p:nvGrpSpPr>
          <p:cNvPr id="1210506166" name="Groupe 7"/>
          <p:cNvGrpSpPr/>
          <p:nvPr/>
        </p:nvGrpSpPr>
        <p:grpSpPr bwMode="auto">
          <a:xfrm flipH="0" flipV="0">
            <a:off x="14257973" y="3065859"/>
            <a:ext cx="8994164" cy="5506842"/>
            <a:chOff x="0" y="0"/>
            <a:chExt cx="8994164" cy="5506842"/>
          </a:xfrm>
        </p:grpSpPr>
        <p:pic>
          <p:nvPicPr>
            <p:cNvPr id="1350949388" name="Image 5"/>
            <p:cNvPicPr>
              <a:picLocks noChangeAspect="1"/>
            </p:cNvPicPr>
            <p:nvPr/>
          </p:nvPicPr>
          <p:blipFill>
            <a:blip r:embed="rId5"/>
            <a:srcRect l="7925" t="0" r="10188" b="10311"/>
            <a:stretch/>
          </p:blipFill>
          <p:spPr bwMode="auto">
            <a:xfrm>
              <a:off x="0" y="0"/>
              <a:ext cx="8994164" cy="5506842"/>
            </a:xfrm>
            <a:prstGeom prst="rect">
              <a:avLst/>
            </a:prstGeom>
          </p:spPr>
        </p:pic>
        <p:pic>
          <p:nvPicPr>
            <p:cNvPr id="198018145" name="Image 6"/>
            <p:cNvPicPr/>
            <p:nvPr/>
          </p:nvPicPr>
          <p:blipFill>
            <a:blip r:embed="rId6"/>
            <a:stretch/>
          </p:blipFill>
          <p:spPr bwMode="auto">
            <a:xfrm>
              <a:off x="1561176" y="319192"/>
              <a:ext cx="6120218" cy="4220348"/>
            </a:xfrm>
            <a:prstGeom prst="rect">
              <a:avLst/>
            </a:prstGeom>
          </p:spPr>
        </p:pic>
      </p:grpSp>
      <p:sp>
        <p:nvSpPr>
          <p:cNvPr id="674395119" name="Google Shape;76;p15"/>
          <p:cNvSpPr txBox="1"/>
          <p:nvPr/>
        </p:nvSpPr>
        <p:spPr bwMode="auto">
          <a:xfrm>
            <a:off x="1317670" y="7259301"/>
            <a:ext cx="4250821" cy="731774"/>
          </a:xfrm>
          <a:prstGeom prst="rect">
            <a:avLst/>
          </a:prstGeom>
          <a:ln w="12700">
            <a:miter lim="400000"/>
          </a:ln>
        </p:spPr>
        <p:txBody>
          <a:bodyPr wrap="square" lIns="50241" tIns="50241" rIns="50241" bIns="50241">
            <a:spAutoFit/>
          </a:bodyPr>
          <a:lstStyle>
            <a:lvl1pPr algn="ctr" defTabSz="2431622">
              <a:lnSpc>
                <a:spcPct val="114999"/>
              </a:lnSpc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1"/>
            </a:pPr>
            <a:r>
              <a:rPr sz="3600" b="1">
                <a:latin typeface="Marianne"/>
                <a:ea typeface="Marianne ExtraBold"/>
                <a:cs typeface="Marianne ExtraBold"/>
              </a:rPr>
              <a:t>Être</a:t>
            </a:r>
            <a:r>
              <a:rPr sz="3600" b="1">
                <a:latin typeface="Marianne"/>
                <a:ea typeface="Marianne ExtraBold"/>
                <a:cs typeface="Marianne ExtraBold"/>
              </a:rPr>
              <a:t> </a:t>
            </a:r>
            <a:r>
              <a:rPr sz="3600" b="1">
                <a:latin typeface="Marianne"/>
                <a:ea typeface="Marianne ExtraBold"/>
                <a:cs typeface="Marianne ExtraBold"/>
              </a:rPr>
              <a:t>sensibilisé</a:t>
            </a:r>
            <a:endParaRPr sz="3600" b="1">
              <a:latin typeface="Marianne"/>
              <a:cs typeface="Marianne ExtraBold"/>
            </a:endParaRPr>
          </a:p>
        </p:txBody>
      </p:sp>
      <p:sp>
        <p:nvSpPr>
          <p:cNvPr id="139520016" name="Google Shape;76;p15"/>
          <p:cNvSpPr txBox="1"/>
          <p:nvPr/>
        </p:nvSpPr>
        <p:spPr bwMode="auto">
          <a:xfrm>
            <a:off x="7044210" y="7246662"/>
            <a:ext cx="4248301" cy="731774"/>
          </a:xfrm>
          <a:prstGeom prst="rect">
            <a:avLst/>
          </a:prstGeom>
          <a:ln w="12700">
            <a:miter lim="400000"/>
          </a:ln>
        </p:spPr>
        <p:txBody>
          <a:bodyPr wrap="square" lIns="50241" tIns="50241" rIns="50241" bIns="50241">
            <a:spAutoFit/>
          </a:bodyPr>
          <a:lstStyle>
            <a:lvl1pPr algn="ctr" defTabSz="2431622">
              <a:lnSpc>
                <a:spcPct val="114999"/>
              </a:lnSpc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1"/>
            </a:pPr>
            <a:r>
              <a:rPr sz="3600" b="1">
                <a:latin typeface="Marianne"/>
                <a:ea typeface="Marianne ExtraBold"/>
                <a:cs typeface="Marianne ExtraBold"/>
              </a:rPr>
              <a:t>Se former</a:t>
            </a:r>
            <a:endParaRPr sz="3600" b="1">
              <a:latin typeface="Marianne"/>
              <a:cs typeface="Marianne ExtraBold"/>
            </a:endParaRPr>
          </a:p>
        </p:txBody>
      </p:sp>
      <p:sp>
        <p:nvSpPr>
          <p:cNvPr id="1254209290" name="Google Shape;76;p15"/>
          <p:cNvSpPr txBox="1"/>
          <p:nvPr/>
        </p:nvSpPr>
        <p:spPr bwMode="auto">
          <a:xfrm>
            <a:off x="1466500" y="11291770"/>
            <a:ext cx="4248301" cy="731774"/>
          </a:xfrm>
          <a:prstGeom prst="rect">
            <a:avLst/>
          </a:prstGeom>
          <a:ln w="12700">
            <a:miter lim="400000"/>
          </a:ln>
        </p:spPr>
        <p:txBody>
          <a:bodyPr wrap="square" lIns="50241" tIns="50241" rIns="50241" bIns="50241">
            <a:spAutoFit/>
          </a:bodyPr>
          <a:lstStyle>
            <a:lvl1pPr algn="ctr" defTabSz="2431622">
              <a:lnSpc>
                <a:spcPct val="114999"/>
              </a:lnSpc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1"/>
            </a:pPr>
            <a:r>
              <a:rPr sz="3600" b="1">
                <a:latin typeface="Marianne"/>
                <a:ea typeface="Marianne ExtraBold"/>
                <a:cs typeface="Marianne ExtraBold"/>
              </a:rPr>
              <a:t>Sécuriser</a:t>
            </a:r>
            <a:endParaRPr sz="3600" b="1">
              <a:latin typeface="Marianne"/>
              <a:cs typeface="Marianne ExtraBold"/>
            </a:endParaRPr>
          </a:p>
        </p:txBody>
      </p:sp>
      <p:sp>
        <p:nvSpPr>
          <p:cNvPr id="1719357600" name="Google Shape;76;p15"/>
          <p:cNvSpPr txBox="1"/>
          <p:nvPr/>
        </p:nvSpPr>
        <p:spPr bwMode="auto">
          <a:xfrm>
            <a:off x="7193038" y="11291770"/>
            <a:ext cx="4248301" cy="731774"/>
          </a:xfrm>
          <a:prstGeom prst="rect">
            <a:avLst/>
          </a:prstGeom>
          <a:ln w="12700">
            <a:miter lim="400000"/>
          </a:ln>
        </p:spPr>
        <p:txBody>
          <a:bodyPr wrap="square" lIns="50241" tIns="50241" rIns="50241" bIns="50241">
            <a:spAutoFit/>
          </a:bodyPr>
          <a:lstStyle>
            <a:lvl1pPr algn="ctr" defTabSz="2431622">
              <a:lnSpc>
                <a:spcPct val="114999"/>
              </a:lnSpc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b="1"/>
            </a:pPr>
            <a:r>
              <a:rPr sz="3600" b="1">
                <a:latin typeface="Marianne"/>
                <a:ea typeface="Marianne ExtraBold"/>
                <a:cs typeface="Marianne ExtraBold"/>
              </a:rPr>
              <a:t>Réagir</a:t>
            </a:r>
            <a:endParaRPr sz="3600" b="1">
              <a:latin typeface="Marianne"/>
              <a:cs typeface="Marianne ExtraBold"/>
            </a:endParaRPr>
          </a:p>
        </p:txBody>
      </p:sp>
      <p:pic>
        <p:nvPicPr>
          <p:cNvPr id="1721937937" name="self-training.svg" descr="self-training.sv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710719" y="4255322"/>
            <a:ext cx="2914200" cy="2855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1781838" name="implementation.svg" descr="implementation.svg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794558" y="8370945"/>
            <a:ext cx="2914200" cy="2914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230121" name="data-security.svg" descr="data-security.svg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2068020" y="8222116"/>
            <a:ext cx="2914200" cy="2914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9589092" name="Image" descr="Image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2357251" y="4558591"/>
            <a:ext cx="2168060" cy="2273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46794842" name="Image 4" descr="Une image contenant motif, habits, tissu, Motif&#10;&#10;Le contenu généré par l’IA peut être incorrect."/>
          <p:cNvPicPr>
            <a:picLocks noChangeAspect="1"/>
          </p:cNvPicPr>
          <p:nvPr/>
        </p:nvPicPr>
        <p:blipFill>
          <a:blip r:embed="rId3"/>
          <a:srcRect l="0" t="59" r="-81" b="26027"/>
          <a:stretch/>
        </p:blipFill>
        <p:spPr bwMode="auto">
          <a:xfrm>
            <a:off x="-721" y="2609627"/>
            <a:ext cx="24136813" cy="11133249"/>
          </a:xfrm>
          <a:prstGeom prst="rect">
            <a:avLst/>
          </a:prstGeom>
        </p:spPr>
      </p:pic>
      <p:pic>
        <p:nvPicPr>
          <p:cNvPr id="1306303814" name="Image 8" descr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5998" y="411391"/>
            <a:ext cx="3707430" cy="1782595"/>
          </a:xfrm>
          <a:prstGeom prst="rect">
            <a:avLst/>
          </a:prstGeom>
          <a:ln w="12700">
            <a:miter lim="400000"/>
          </a:ln>
        </p:spPr>
      </p:pic>
      <p:sp>
        <p:nvSpPr>
          <p:cNvPr id="1184663603" name="ZoneTexte 10"/>
          <p:cNvSpPr txBox="1"/>
          <p:nvPr/>
        </p:nvSpPr>
        <p:spPr bwMode="auto">
          <a:xfrm flipH="0" flipV="0">
            <a:off x="1015997" y="3420941"/>
            <a:ext cx="22322904" cy="1189068"/>
          </a:xfrm>
          <a:prstGeom prst="rect">
            <a:avLst/>
          </a:prstGeom>
          <a:ln w="12700">
            <a:miter lim="400000"/>
          </a:ln>
        </p:spPr>
        <p:txBody>
          <a:bodyPr lIns="91434" tIns="91434" rIns="91434" bIns="91434" anchor="t">
            <a:spAutoFit/>
          </a:bodyPr>
          <a:lstStyle>
            <a:lvl1pPr defTabSz="1828800">
              <a:defRPr sz="10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z="66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Marianne ExtraBold"/>
                <a:ea typeface="Marianne ExtraBold"/>
                <a:cs typeface="Marianne ExtraBold"/>
              </a:rPr>
              <a:t>Rendez-vous sur MesServicesCyber !</a:t>
            </a:r>
            <a:endParaRPr lang="en-US" sz="6600" b="1" i="0" u="none" strike="noStrike" cap="none" spc="0">
              <a:ln>
                <a:noFill/>
              </a:ln>
              <a:solidFill>
                <a:srgbClr val="FFFFFF"/>
              </a:solidFill>
              <a:latin typeface="Marianne ExtraBold"/>
              <a:ea typeface="Marianne ExtraBold"/>
              <a:cs typeface="Marianne ExtraBold"/>
            </a:endParaRPr>
          </a:p>
        </p:txBody>
      </p:sp>
      <p:sp>
        <p:nvSpPr>
          <p:cNvPr id="1855296383" name="ZoneTexte 10"/>
          <p:cNvSpPr txBox="1"/>
          <p:nvPr/>
        </p:nvSpPr>
        <p:spPr bwMode="auto">
          <a:xfrm>
            <a:off x="1015998" y="11812565"/>
            <a:ext cx="19105950" cy="945234"/>
          </a:xfrm>
          <a:prstGeom prst="rect">
            <a:avLst/>
          </a:prstGeom>
          <a:ln w="12700">
            <a:miter lim="400000"/>
          </a:ln>
        </p:spPr>
        <p:txBody>
          <a:bodyPr lIns="91435" tIns="91435" rIns="91435" bIns="91435" anchor="t">
            <a:spAutoFit/>
          </a:bodyPr>
          <a:lstStyle>
            <a:lvl1pPr defTabSz="1828800">
              <a:defRPr sz="5000">
                <a:solidFill>
                  <a:srgbClr val="FFFFFF"/>
                </a:solidFill>
                <a:latin typeface="Marianne Medium"/>
                <a:ea typeface="Marianne Medium"/>
                <a:cs typeface="Marianne Medium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78524646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9984765" y="5947277"/>
            <a:ext cx="4385006" cy="4338357"/>
          </a:xfrm>
          <a:prstGeom prst="rect">
            <a:avLst/>
          </a:prstGeom>
        </p:spPr>
      </p:pic>
      <p:pic>
        <p:nvPicPr>
          <p:cNvPr id="83356396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8729755" y="10894172"/>
            <a:ext cx="6895026" cy="1148086"/>
          </a:xfrm>
          <a:prstGeom prst="rect">
            <a:avLst/>
          </a:prstGeom>
        </p:spPr>
      </p:pic>
      <p:sp>
        <p:nvSpPr>
          <p:cNvPr id="1501011754" name="Shape 135"/>
          <p:cNvSpPr txBox="1"/>
          <p:nvPr/>
        </p:nvSpPr>
        <p:spPr bwMode="auto">
          <a:xfrm flipH="0" flipV="0">
            <a:off x="7385769" y="11060812"/>
            <a:ext cx="9585155" cy="816966"/>
          </a:xfrm>
          <a:prstGeom prst="rect">
            <a:avLst/>
          </a:prstGeom>
          <a:ln w="12700">
            <a:miter lim="400000"/>
          </a:ln>
        </p:spPr>
        <p:txBody>
          <a:bodyPr vertOverflow="overflow" horzOverflow="overflow" vert="horz" wrap="square" lIns="133983" tIns="133983" rIns="133983" bIns="133983" numCol="1" spcCol="0" rtlCol="0" fromWordArt="0" anchor="ctr" anchorCtr="0" forceAA="0" upright="0" compatLnSpc="0">
            <a:spAutoFit/>
          </a:bodyPr>
          <a:lstStyle>
            <a:lvl1pPr defTabSz="2431620">
              <a:defRPr sz="5000" b="1">
                <a:solidFill>
                  <a:srgbClr val="000000"/>
                </a:solidFill>
                <a:latin typeface="Marianne"/>
                <a:ea typeface="Marianne"/>
                <a:cs typeface="Marianne"/>
              </a:defRPr>
            </a:lvl1pPr>
          </a:lstStyle>
          <a:p>
            <a:pPr algn="ctr">
              <a:defRPr/>
            </a:pPr>
            <a:r>
              <a:rPr lang="en-US" sz="3600" b="0" i="0" u="sng" strike="noStrike" cap="none" spc="0">
                <a:ln>
                  <a:noFill/>
                </a:ln>
                <a:solidFill>
                  <a:schemeClr val="hlink"/>
                </a:solidFill>
                <a:latin typeface="Marianne ExtraBold"/>
                <a:ea typeface="Marianne ExtraBold"/>
                <a:cs typeface="Marianne ExtraBold"/>
                <a:hlinkClick r:id="rId7" tooltip="https://messervices.cyber.gouv.fr/?mtm_campaign=2025-kit-com-msc"/>
              </a:rPr>
              <a:t>Accéder à MesServicesCyber</a:t>
            </a:r>
            <a:endParaRPr b="0">
              <a:solidFill>
                <a:schemeClr val="tx1"/>
              </a:solidFill>
              <a:latin typeface="Marianne ExtraBold"/>
              <a:ea typeface="Marianne ExtraBold"/>
              <a:cs typeface="Marianne Extra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imple Light">
  <a:themeElements>
    <a:clrScheme name="Simple Light">
      <a:dk1>
        <a:srgbClr val="1A1A1A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25400" cap="flat">
          <a:solidFill>
            <a:schemeClr val="accent1"/>
          </a:solidFill>
          <a:prstDash val="solid"/>
          <a:round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onlyoffice/8.3.3.18</Application>
  <DocSecurity>0</DocSecurity>
  <PresentationFormat>On-screen Show (4:3)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Floriane Gallego</cp:lastModifiedBy>
  <cp:revision>576</cp:revision>
  <dcterms:modified xsi:type="dcterms:W3CDTF">2025-07-02T10:35:30Z</dcterms:modified>
  <cp:category/>
  <cp:contentStatus/>
  <cp:version/>
</cp:coreProperties>
</file>